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78" r:id="rId4"/>
    <p:sldId id="277" r:id="rId5"/>
    <p:sldId id="265" r:id="rId6"/>
    <p:sldId id="273" r:id="rId7"/>
    <p:sldId id="274" r:id="rId8"/>
    <p:sldId id="275" r:id="rId9"/>
    <p:sldId id="258" r:id="rId10"/>
    <p:sldId id="269" r:id="rId11"/>
    <p:sldId id="268" r:id="rId12"/>
    <p:sldId id="259" r:id="rId13"/>
    <p:sldId id="260" r:id="rId14"/>
    <p:sldId id="261" r:id="rId15"/>
    <p:sldId id="262" r:id="rId16"/>
    <p:sldId id="263" r:id="rId17"/>
    <p:sldId id="264" r:id="rId18"/>
    <p:sldId id="270" r:id="rId19"/>
    <p:sldId id="276" r:id="rId20"/>
    <p:sldId id="271" r:id="rId21"/>
    <p:sldId id="27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33CC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8" autoAdjust="0"/>
    <p:restoredTop sz="94660"/>
  </p:normalViewPr>
  <p:slideViewPr>
    <p:cSldViewPr>
      <p:cViewPr varScale="1">
        <p:scale>
          <a:sx n="103" d="100"/>
          <a:sy n="103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2058F-F054-43AF-88F7-8335B95BE0C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de-DE"/>
        </a:p>
      </dgm:t>
    </dgm:pt>
    <dgm:pt modelId="{46D47133-4D6E-40C1-8B3F-C162023D426B}">
      <dgm:prSet phldrT="[Text]" custT="1"/>
      <dgm:spPr/>
      <dgm:t>
        <a:bodyPr/>
        <a:lstStyle/>
        <a:p>
          <a:r>
            <a:rPr lang="de-DE" sz="2800" b="1" dirty="0" smtClean="0">
              <a:latin typeface="Comic Sans MS" pitchFamily="66" charset="0"/>
            </a:rPr>
            <a:t>AGs</a:t>
          </a:r>
          <a:br>
            <a:rPr lang="de-DE" sz="2800" b="1" dirty="0" smtClean="0">
              <a:latin typeface="Comic Sans MS" pitchFamily="66" charset="0"/>
            </a:rPr>
          </a:br>
          <a:r>
            <a:rPr lang="de-DE" sz="2800" b="1" dirty="0" smtClean="0">
              <a:latin typeface="Comic Sans MS" pitchFamily="66" charset="0"/>
            </a:rPr>
            <a:t>Angebote</a:t>
          </a:r>
          <a:endParaRPr lang="de-DE" sz="2800" b="1" dirty="0">
            <a:latin typeface="Comic Sans MS" pitchFamily="66" charset="0"/>
          </a:endParaRPr>
        </a:p>
      </dgm:t>
    </dgm:pt>
    <dgm:pt modelId="{13921476-9BD6-43A6-9EAE-CB3CF61B9358}" type="parTrans" cxnId="{295B2A3C-E423-44EB-B061-80150949B80D}">
      <dgm:prSet/>
      <dgm:spPr/>
      <dgm:t>
        <a:bodyPr/>
        <a:lstStyle/>
        <a:p>
          <a:endParaRPr lang="de-DE"/>
        </a:p>
      </dgm:t>
    </dgm:pt>
    <dgm:pt modelId="{0649B547-B14C-421F-A08F-9FFD883BAEF7}" type="sibTrans" cxnId="{295B2A3C-E423-44EB-B061-80150949B80D}">
      <dgm:prSet/>
      <dgm:spPr/>
      <dgm:t>
        <a:bodyPr/>
        <a:lstStyle/>
        <a:p>
          <a:endParaRPr lang="de-DE"/>
        </a:p>
      </dgm:t>
    </dgm:pt>
    <dgm:pt modelId="{762D7BCE-6E1F-4FEC-A427-ECF0FCDB0ACB}">
      <dgm:prSet phldrT="[Text]"/>
      <dgm:spPr/>
      <dgm:t>
        <a:bodyPr/>
        <a:lstStyle/>
        <a:p>
          <a:r>
            <a:rPr lang="de-DE" b="1" dirty="0" smtClean="0">
              <a:latin typeface="Comic Sans MS" pitchFamily="66" charset="0"/>
            </a:rPr>
            <a:t>Spielen</a:t>
          </a:r>
          <a:br>
            <a:rPr lang="de-DE" b="1" dirty="0" smtClean="0">
              <a:latin typeface="Comic Sans MS" pitchFamily="66" charset="0"/>
            </a:rPr>
          </a:br>
          <a:r>
            <a:rPr lang="de-DE" b="1" dirty="0" smtClean="0">
              <a:latin typeface="Comic Sans MS" pitchFamily="66" charset="0"/>
            </a:rPr>
            <a:t>und Bewegung</a:t>
          </a:r>
          <a:endParaRPr lang="de-DE" b="1" dirty="0">
            <a:latin typeface="Comic Sans MS" pitchFamily="66" charset="0"/>
          </a:endParaRPr>
        </a:p>
      </dgm:t>
    </dgm:pt>
    <dgm:pt modelId="{18FCC345-F3D7-4A7F-9316-926B08EF3F91}" type="parTrans" cxnId="{B0E6D0E2-7E77-4AC0-A7B2-34B92B085E51}">
      <dgm:prSet/>
      <dgm:spPr/>
      <dgm:t>
        <a:bodyPr/>
        <a:lstStyle/>
        <a:p>
          <a:endParaRPr lang="de-DE"/>
        </a:p>
      </dgm:t>
    </dgm:pt>
    <dgm:pt modelId="{11E34213-4FC7-447B-99B6-2CA0FE7877D3}" type="sibTrans" cxnId="{B0E6D0E2-7E77-4AC0-A7B2-34B92B085E51}">
      <dgm:prSet/>
      <dgm:spPr/>
      <dgm:t>
        <a:bodyPr/>
        <a:lstStyle/>
        <a:p>
          <a:endParaRPr lang="de-DE"/>
        </a:p>
      </dgm:t>
    </dgm:pt>
    <dgm:pt modelId="{ADEA4EF3-8A94-4540-A190-5DE3C35ED1D9}">
      <dgm:prSet phldrT="[Text]"/>
      <dgm:spPr/>
      <dgm:t>
        <a:bodyPr/>
        <a:lstStyle/>
        <a:p>
          <a:r>
            <a:rPr lang="de-DE" b="1" dirty="0" smtClean="0">
              <a:latin typeface="Comic Sans MS" pitchFamily="66" charset="0"/>
            </a:rPr>
            <a:t>Zirkus</a:t>
          </a:r>
          <a:br>
            <a:rPr lang="de-DE" b="1" dirty="0" smtClean="0">
              <a:latin typeface="Comic Sans MS" pitchFamily="66" charset="0"/>
            </a:rPr>
          </a:br>
          <a:r>
            <a:rPr lang="de-DE" b="1" dirty="0" smtClean="0">
              <a:latin typeface="Comic Sans MS" pitchFamily="66" charset="0"/>
            </a:rPr>
            <a:t>AG</a:t>
          </a:r>
          <a:endParaRPr lang="de-DE" b="1" dirty="0">
            <a:latin typeface="Comic Sans MS" pitchFamily="66" charset="0"/>
          </a:endParaRPr>
        </a:p>
      </dgm:t>
    </dgm:pt>
    <dgm:pt modelId="{F4183910-AEEC-4990-816E-5C32F9B0C282}" type="parTrans" cxnId="{FDC06B9A-DF2A-4230-BA02-5648C0C265F9}">
      <dgm:prSet/>
      <dgm:spPr/>
      <dgm:t>
        <a:bodyPr/>
        <a:lstStyle/>
        <a:p>
          <a:endParaRPr lang="de-DE"/>
        </a:p>
      </dgm:t>
    </dgm:pt>
    <dgm:pt modelId="{CDFEF819-C851-4F4A-B814-A9A5E675C098}" type="sibTrans" cxnId="{FDC06B9A-DF2A-4230-BA02-5648C0C265F9}">
      <dgm:prSet/>
      <dgm:spPr/>
      <dgm:t>
        <a:bodyPr/>
        <a:lstStyle/>
        <a:p>
          <a:endParaRPr lang="de-DE"/>
        </a:p>
      </dgm:t>
    </dgm:pt>
    <dgm:pt modelId="{FC457A11-BB13-4C25-A411-303FFF1752F6}">
      <dgm:prSet phldrT="[Text]" custT="1"/>
      <dgm:spPr/>
      <dgm:t>
        <a:bodyPr/>
        <a:lstStyle/>
        <a:p>
          <a:r>
            <a:rPr lang="de-DE" sz="1400" b="1" dirty="0" smtClean="0">
              <a:latin typeface="Comic Sans MS" pitchFamily="66" charset="0"/>
            </a:rPr>
            <a:t>Kreativ</a:t>
          </a:r>
          <a:br>
            <a:rPr lang="de-DE" sz="1400" b="1" dirty="0" smtClean="0">
              <a:latin typeface="Comic Sans MS" pitchFamily="66" charset="0"/>
            </a:rPr>
          </a:br>
          <a:r>
            <a:rPr lang="de-DE" sz="1400" b="1" dirty="0" err="1" smtClean="0">
              <a:latin typeface="Comic Sans MS" pitchFamily="66" charset="0"/>
            </a:rPr>
            <a:t>werkstatt</a:t>
          </a:r>
          <a:r>
            <a:rPr lang="de-DE" sz="1400" b="0" dirty="0" smtClean="0">
              <a:latin typeface="Comic Sans MS" pitchFamily="66" charset="0"/>
            </a:rPr>
            <a:t> </a:t>
          </a:r>
          <a:r>
            <a:rPr lang="de-DE" sz="1400" b="0" dirty="0" smtClean="0">
              <a:latin typeface="Comic Sans MS" pitchFamily="66" charset="0"/>
              <a:sym typeface="Wingdings"/>
            </a:rPr>
            <a:t></a:t>
          </a:r>
          <a:endParaRPr lang="de-DE" sz="1050" b="0" dirty="0">
            <a:latin typeface="Comic Sans MS" pitchFamily="66" charset="0"/>
          </a:endParaRPr>
        </a:p>
      </dgm:t>
    </dgm:pt>
    <dgm:pt modelId="{6B9BF777-A8AB-4F75-B023-222DEC23E531}" type="parTrans" cxnId="{7385FD5B-4D48-4D10-9D65-6E81AAD42B13}">
      <dgm:prSet/>
      <dgm:spPr/>
      <dgm:t>
        <a:bodyPr/>
        <a:lstStyle/>
        <a:p>
          <a:endParaRPr lang="de-DE"/>
        </a:p>
      </dgm:t>
    </dgm:pt>
    <dgm:pt modelId="{F8C0FA9C-90B7-4DEC-A7C9-03F845779EB7}" type="sibTrans" cxnId="{7385FD5B-4D48-4D10-9D65-6E81AAD42B13}">
      <dgm:prSet/>
      <dgm:spPr/>
      <dgm:t>
        <a:bodyPr/>
        <a:lstStyle/>
        <a:p>
          <a:endParaRPr lang="de-DE"/>
        </a:p>
      </dgm:t>
    </dgm:pt>
    <dgm:pt modelId="{07E4BE70-736B-439A-8D24-16D7EAF45CD8}">
      <dgm:prSet phldrT="[Text]" custT="1"/>
      <dgm:spPr/>
      <dgm:t>
        <a:bodyPr/>
        <a:lstStyle/>
        <a:p>
          <a:r>
            <a:rPr lang="de-DE" sz="1400" b="1" dirty="0" smtClean="0">
              <a:latin typeface="Comic Sans MS" pitchFamily="66" charset="0"/>
            </a:rPr>
            <a:t>Chor</a:t>
          </a:r>
          <a:r>
            <a:rPr lang="de-DE" sz="1800" b="1" dirty="0" smtClean="0">
              <a:latin typeface="Comic Sans MS" pitchFamily="66" charset="0"/>
            </a:rPr>
            <a:t/>
          </a:r>
          <a:br>
            <a:rPr lang="de-DE" sz="1800" b="1" dirty="0" smtClean="0">
              <a:latin typeface="Comic Sans MS" pitchFamily="66" charset="0"/>
            </a:rPr>
          </a:br>
          <a:r>
            <a:rPr lang="de-DE" sz="2000" dirty="0" smtClean="0">
              <a:sym typeface="Webdings"/>
            </a:rPr>
            <a:t></a:t>
          </a:r>
          <a:endParaRPr lang="de-DE" sz="1600" dirty="0"/>
        </a:p>
      </dgm:t>
    </dgm:pt>
    <dgm:pt modelId="{98D6BB7D-BD85-43C3-A186-8681C8B36CC2}" type="parTrans" cxnId="{8436C32B-2521-437E-9C9F-828280BA74CF}">
      <dgm:prSet/>
      <dgm:spPr/>
      <dgm:t>
        <a:bodyPr/>
        <a:lstStyle/>
        <a:p>
          <a:endParaRPr lang="de-DE"/>
        </a:p>
      </dgm:t>
    </dgm:pt>
    <dgm:pt modelId="{4CF60B6E-1149-4DF1-83A3-3B232BFC5265}" type="sibTrans" cxnId="{8436C32B-2521-437E-9C9F-828280BA74CF}">
      <dgm:prSet/>
      <dgm:spPr/>
      <dgm:t>
        <a:bodyPr/>
        <a:lstStyle/>
        <a:p>
          <a:endParaRPr lang="de-DE"/>
        </a:p>
      </dgm:t>
    </dgm:pt>
    <dgm:pt modelId="{D6791C71-8FC4-4130-ACD4-524AA76745AF}">
      <dgm:prSet custT="1"/>
      <dgm:spPr/>
      <dgm:t>
        <a:bodyPr/>
        <a:lstStyle/>
        <a:p>
          <a:r>
            <a:rPr lang="de-DE" sz="1400" b="1" dirty="0" smtClean="0">
              <a:latin typeface="Comic Sans MS" pitchFamily="66" charset="0"/>
            </a:rPr>
            <a:t>ausruhen</a:t>
          </a:r>
          <a:br>
            <a:rPr lang="de-DE" sz="1400" b="1" dirty="0" smtClean="0">
              <a:latin typeface="Comic Sans MS" pitchFamily="66" charset="0"/>
            </a:rPr>
          </a:br>
          <a:r>
            <a:rPr lang="de-DE" sz="1400" b="1" dirty="0" smtClean="0">
              <a:latin typeface="Comic Sans MS" pitchFamily="66" charset="0"/>
            </a:rPr>
            <a:t>hören</a:t>
          </a:r>
          <a:r>
            <a:rPr lang="de-DE" sz="1200" b="1" dirty="0" smtClean="0">
              <a:latin typeface="Comic Sans MS" pitchFamily="66" charset="0"/>
            </a:rPr>
            <a:t/>
          </a:r>
          <a:br>
            <a:rPr lang="de-DE" sz="1200" b="1" dirty="0" smtClean="0">
              <a:latin typeface="Comic Sans MS" pitchFamily="66" charset="0"/>
            </a:rPr>
          </a:br>
          <a:r>
            <a:rPr lang="de-DE" sz="1800" b="0" dirty="0" smtClean="0">
              <a:latin typeface="Comic Sans MS" pitchFamily="66" charset="0"/>
              <a:sym typeface="Webdings"/>
            </a:rPr>
            <a:t></a:t>
          </a:r>
          <a:endParaRPr lang="de-DE" sz="1600" b="0" dirty="0">
            <a:latin typeface="Comic Sans MS" pitchFamily="66" charset="0"/>
          </a:endParaRPr>
        </a:p>
      </dgm:t>
    </dgm:pt>
    <dgm:pt modelId="{DEC5ED0B-37E6-446B-9399-55C5EB2146B9}" type="parTrans" cxnId="{04B5E5B7-A7CB-41B4-BF93-415AC46AA44F}">
      <dgm:prSet/>
      <dgm:spPr/>
      <dgm:t>
        <a:bodyPr/>
        <a:lstStyle/>
        <a:p>
          <a:endParaRPr lang="de-DE"/>
        </a:p>
      </dgm:t>
    </dgm:pt>
    <dgm:pt modelId="{4BE0C232-975D-41DF-BB84-B315B2445639}" type="sibTrans" cxnId="{04B5E5B7-A7CB-41B4-BF93-415AC46AA44F}">
      <dgm:prSet/>
      <dgm:spPr/>
      <dgm:t>
        <a:bodyPr/>
        <a:lstStyle/>
        <a:p>
          <a:endParaRPr lang="de-DE"/>
        </a:p>
      </dgm:t>
    </dgm:pt>
    <dgm:pt modelId="{25C40463-3040-4C39-8597-8882CDA6B6FA}">
      <dgm:prSet custT="1"/>
      <dgm:spPr/>
      <dgm:t>
        <a:bodyPr/>
        <a:lstStyle/>
        <a:p>
          <a:r>
            <a:rPr lang="de-DE" sz="1400" b="1" dirty="0" smtClean="0">
              <a:latin typeface="Comic Sans MS" pitchFamily="66" charset="0"/>
            </a:rPr>
            <a:t>schmökern</a:t>
          </a:r>
          <a:br>
            <a:rPr lang="de-DE" sz="1400" b="1" dirty="0" smtClean="0">
              <a:latin typeface="Comic Sans MS" pitchFamily="66" charset="0"/>
            </a:rPr>
          </a:br>
          <a:r>
            <a:rPr lang="de-DE" sz="1600" b="0" dirty="0" smtClean="0">
              <a:latin typeface="Comic Sans MS" pitchFamily="66" charset="0"/>
              <a:sym typeface="Wingdings"/>
            </a:rPr>
            <a:t></a:t>
          </a:r>
          <a:endParaRPr lang="de-DE" sz="1100" b="0" dirty="0">
            <a:latin typeface="Comic Sans MS" pitchFamily="66" charset="0"/>
          </a:endParaRPr>
        </a:p>
      </dgm:t>
    </dgm:pt>
    <dgm:pt modelId="{14A8C140-BB2B-41B4-992B-162099ECA2C9}" type="parTrans" cxnId="{D5A9A576-DA01-4568-99EA-F1E5F69324CF}">
      <dgm:prSet/>
      <dgm:spPr/>
      <dgm:t>
        <a:bodyPr/>
        <a:lstStyle/>
        <a:p>
          <a:endParaRPr lang="de-DE"/>
        </a:p>
      </dgm:t>
    </dgm:pt>
    <dgm:pt modelId="{BD705275-9E62-4A2C-9C06-A11CCFD0D04D}" type="sibTrans" cxnId="{D5A9A576-DA01-4568-99EA-F1E5F69324CF}">
      <dgm:prSet/>
      <dgm:spPr/>
      <dgm:t>
        <a:bodyPr/>
        <a:lstStyle/>
        <a:p>
          <a:endParaRPr lang="de-DE"/>
        </a:p>
      </dgm:t>
    </dgm:pt>
    <dgm:pt modelId="{8786926A-12A9-4682-94BB-E507641162FD}">
      <dgm:prSet custT="1"/>
      <dgm:spPr/>
      <dgm:t>
        <a:bodyPr/>
        <a:lstStyle/>
        <a:p>
          <a:r>
            <a:rPr lang="de-DE" sz="1600" b="1" dirty="0" smtClean="0">
              <a:latin typeface="Comic Sans MS" pitchFamily="66" charset="0"/>
            </a:rPr>
            <a:t>Wald</a:t>
          </a:r>
          <a:endParaRPr lang="de-DE" sz="1600" b="1" dirty="0">
            <a:latin typeface="Comic Sans MS" pitchFamily="66" charset="0"/>
          </a:endParaRPr>
        </a:p>
      </dgm:t>
    </dgm:pt>
    <dgm:pt modelId="{96F64BCE-547D-4D47-B1E0-6FD7D8F99794}" type="parTrans" cxnId="{51CF461E-422D-4CA0-B61A-B1F8DE89440B}">
      <dgm:prSet/>
      <dgm:spPr/>
      <dgm:t>
        <a:bodyPr/>
        <a:lstStyle/>
        <a:p>
          <a:endParaRPr lang="de-DE"/>
        </a:p>
      </dgm:t>
    </dgm:pt>
    <dgm:pt modelId="{AEFB5912-53DA-490F-AA77-CCC3BA2EA2C5}" type="sibTrans" cxnId="{51CF461E-422D-4CA0-B61A-B1F8DE89440B}">
      <dgm:prSet/>
      <dgm:spPr/>
      <dgm:t>
        <a:bodyPr/>
        <a:lstStyle/>
        <a:p>
          <a:endParaRPr lang="de-DE"/>
        </a:p>
      </dgm:t>
    </dgm:pt>
    <dgm:pt modelId="{891F3593-AA52-4C04-B55C-B243DB898776}">
      <dgm:prSet custT="1"/>
      <dgm:spPr/>
      <dgm:t>
        <a:bodyPr/>
        <a:lstStyle/>
        <a:p>
          <a:r>
            <a:rPr lang="de-DE" sz="1400" b="1" dirty="0" smtClean="0">
              <a:latin typeface="Comic Sans MS" pitchFamily="66" charset="0"/>
            </a:rPr>
            <a:t>Theater </a:t>
          </a:r>
          <a:br>
            <a:rPr lang="de-DE" sz="1400" b="1" dirty="0" smtClean="0">
              <a:latin typeface="Comic Sans MS" pitchFamily="66" charset="0"/>
            </a:rPr>
          </a:br>
          <a:r>
            <a:rPr lang="de-DE" sz="1400" b="1" dirty="0" smtClean="0">
              <a:latin typeface="Comic Sans MS" pitchFamily="66" charset="0"/>
            </a:rPr>
            <a:t>Tanz</a:t>
          </a:r>
          <a:br>
            <a:rPr lang="de-DE" sz="1400" b="1" dirty="0" smtClean="0">
              <a:latin typeface="Comic Sans MS" pitchFamily="66" charset="0"/>
            </a:rPr>
          </a:br>
          <a:r>
            <a:rPr lang="de-DE" sz="2000" b="0" dirty="0" smtClean="0">
              <a:latin typeface="Comic Sans MS" pitchFamily="66" charset="0"/>
              <a:sym typeface="Webdings"/>
            </a:rPr>
            <a:t></a:t>
          </a:r>
          <a:endParaRPr lang="de-DE" sz="1400" b="0" dirty="0">
            <a:latin typeface="Comic Sans MS" pitchFamily="66" charset="0"/>
          </a:endParaRPr>
        </a:p>
      </dgm:t>
    </dgm:pt>
    <dgm:pt modelId="{FE4E841E-CBC4-4D9C-B480-135B1F647387}" type="parTrans" cxnId="{41132C83-B6A4-4934-A926-092393E50BB9}">
      <dgm:prSet/>
      <dgm:spPr/>
      <dgm:t>
        <a:bodyPr/>
        <a:lstStyle/>
        <a:p>
          <a:endParaRPr lang="de-DE"/>
        </a:p>
      </dgm:t>
    </dgm:pt>
    <dgm:pt modelId="{CC9480E4-0D04-4695-BF52-7AD8DC2D6560}" type="sibTrans" cxnId="{41132C83-B6A4-4934-A926-092393E50BB9}">
      <dgm:prSet/>
      <dgm:spPr/>
      <dgm:t>
        <a:bodyPr/>
        <a:lstStyle/>
        <a:p>
          <a:endParaRPr lang="de-DE"/>
        </a:p>
      </dgm:t>
    </dgm:pt>
    <dgm:pt modelId="{4BA1ADAF-224F-44C8-8C65-C8BAA16B1E52}" type="pres">
      <dgm:prSet presAssocID="{A202058F-F054-43AF-88F7-8335B95BE0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532BA97-231F-48F2-9D82-66C1E8AE8671}" type="pres">
      <dgm:prSet presAssocID="{46D47133-4D6E-40C1-8B3F-C162023D426B}" presName="centerShape" presStyleLbl="node0" presStyleIdx="0" presStyleCnt="1" custScaleX="227941" custScaleY="177156"/>
      <dgm:spPr/>
      <dgm:t>
        <a:bodyPr/>
        <a:lstStyle/>
        <a:p>
          <a:endParaRPr lang="de-DE"/>
        </a:p>
      </dgm:t>
    </dgm:pt>
    <dgm:pt modelId="{5DBBCDF6-5129-43D8-AF67-221C8A4F9FB9}" type="pres">
      <dgm:prSet presAssocID="{18FCC345-F3D7-4A7F-9316-926B08EF3F91}" presName="Name9" presStyleLbl="parChTrans1D2" presStyleIdx="0" presStyleCnt="8"/>
      <dgm:spPr/>
      <dgm:t>
        <a:bodyPr/>
        <a:lstStyle/>
        <a:p>
          <a:endParaRPr lang="de-DE"/>
        </a:p>
      </dgm:t>
    </dgm:pt>
    <dgm:pt modelId="{F3BBF8C9-2E94-46F6-9B3F-15D8AB867A2A}" type="pres">
      <dgm:prSet presAssocID="{18FCC345-F3D7-4A7F-9316-926B08EF3F91}" presName="connTx" presStyleLbl="parChTrans1D2" presStyleIdx="0" presStyleCnt="8"/>
      <dgm:spPr/>
      <dgm:t>
        <a:bodyPr/>
        <a:lstStyle/>
        <a:p>
          <a:endParaRPr lang="de-DE"/>
        </a:p>
      </dgm:t>
    </dgm:pt>
    <dgm:pt modelId="{BE5A19DB-9EBC-4C1A-AE29-7230154D1167}" type="pres">
      <dgm:prSet presAssocID="{762D7BCE-6E1F-4FEC-A427-ECF0FCDB0ACB}" presName="node" presStyleLbl="node1" presStyleIdx="0" presStyleCnt="8" custRadScaleRad="93255" custRadScaleInc="32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FCE951-1C5A-4FFD-B7A0-3395176AF4AF}" type="pres">
      <dgm:prSet presAssocID="{F4183910-AEEC-4990-816E-5C32F9B0C282}" presName="Name9" presStyleLbl="parChTrans1D2" presStyleIdx="1" presStyleCnt="8"/>
      <dgm:spPr/>
      <dgm:t>
        <a:bodyPr/>
        <a:lstStyle/>
        <a:p>
          <a:endParaRPr lang="de-DE"/>
        </a:p>
      </dgm:t>
    </dgm:pt>
    <dgm:pt modelId="{0F28E5C8-02B5-45BA-9574-DCE8E9CE8CC5}" type="pres">
      <dgm:prSet presAssocID="{F4183910-AEEC-4990-816E-5C32F9B0C282}" presName="connTx" presStyleLbl="parChTrans1D2" presStyleIdx="1" presStyleCnt="8"/>
      <dgm:spPr/>
      <dgm:t>
        <a:bodyPr/>
        <a:lstStyle/>
        <a:p>
          <a:endParaRPr lang="de-DE"/>
        </a:p>
      </dgm:t>
    </dgm:pt>
    <dgm:pt modelId="{9A7EEDA9-3507-4CD6-A23D-FA2D78AEDC3F}" type="pres">
      <dgm:prSet presAssocID="{ADEA4EF3-8A94-4540-A190-5DE3C35ED1D9}" presName="node" presStyleLbl="node1" presStyleIdx="1" presStyleCnt="8" custRadScaleRad="124956" custRadScaleInc="291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6504C5-3762-47AD-BCDA-7E6EF161832C}" type="pres">
      <dgm:prSet presAssocID="{96F64BCE-547D-4D47-B1E0-6FD7D8F99794}" presName="Name9" presStyleLbl="parChTrans1D2" presStyleIdx="2" presStyleCnt="8"/>
      <dgm:spPr/>
      <dgm:t>
        <a:bodyPr/>
        <a:lstStyle/>
        <a:p>
          <a:endParaRPr lang="de-DE"/>
        </a:p>
      </dgm:t>
    </dgm:pt>
    <dgm:pt modelId="{B8E15F13-1ABA-41B5-9573-86A9A667CD8D}" type="pres">
      <dgm:prSet presAssocID="{96F64BCE-547D-4D47-B1E0-6FD7D8F99794}" presName="connTx" presStyleLbl="parChTrans1D2" presStyleIdx="2" presStyleCnt="8"/>
      <dgm:spPr/>
      <dgm:t>
        <a:bodyPr/>
        <a:lstStyle/>
        <a:p>
          <a:endParaRPr lang="de-DE"/>
        </a:p>
      </dgm:t>
    </dgm:pt>
    <dgm:pt modelId="{128A5600-7481-452B-83D0-8B92B39DE520}" type="pres">
      <dgm:prSet presAssocID="{8786926A-12A9-4682-94BB-E507641162FD}" presName="node" presStyleLbl="node1" presStyleIdx="2" presStyleCnt="8" custRadScaleRad="121308" custRadScaleInc="85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A3675F-E17A-4D8A-BD0F-700DAC617412}" type="pres">
      <dgm:prSet presAssocID="{6B9BF777-A8AB-4F75-B023-222DEC23E531}" presName="Name9" presStyleLbl="parChTrans1D2" presStyleIdx="3" presStyleCnt="8"/>
      <dgm:spPr/>
      <dgm:t>
        <a:bodyPr/>
        <a:lstStyle/>
        <a:p>
          <a:endParaRPr lang="de-DE"/>
        </a:p>
      </dgm:t>
    </dgm:pt>
    <dgm:pt modelId="{5FD166F8-4B73-49B9-9CDD-F6A8096F0371}" type="pres">
      <dgm:prSet presAssocID="{6B9BF777-A8AB-4F75-B023-222DEC23E531}" presName="connTx" presStyleLbl="parChTrans1D2" presStyleIdx="3" presStyleCnt="8"/>
      <dgm:spPr/>
      <dgm:t>
        <a:bodyPr/>
        <a:lstStyle/>
        <a:p>
          <a:endParaRPr lang="de-DE"/>
        </a:p>
      </dgm:t>
    </dgm:pt>
    <dgm:pt modelId="{1C57FBA6-5D9A-440A-928E-55717A1EF91D}" type="pres">
      <dgm:prSet presAssocID="{FC457A11-BB13-4C25-A411-303FFF1752F6}" presName="node" presStyleLbl="node1" presStyleIdx="3" presStyleCnt="8" custScaleX="1139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42C777-7075-4F91-BEB3-FA83A61D8674}" type="pres">
      <dgm:prSet presAssocID="{98D6BB7D-BD85-43C3-A186-8681C8B36CC2}" presName="Name9" presStyleLbl="parChTrans1D2" presStyleIdx="4" presStyleCnt="8"/>
      <dgm:spPr/>
      <dgm:t>
        <a:bodyPr/>
        <a:lstStyle/>
        <a:p>
          <a:endParaRPr lang="de-DE"/>
        </a:p>
      </dgm:t>
    </dgm:pt>
    <dgm:pt modelId="{434B60CB-A0F5-46DD-B4C4-5B8F48CDA806}" type="pres">
      <dgm:prSet presAssocID="{98D6BB7D-BD85-43C3-A186-8681C8B36CC2}" presName="connTx" presStyleLbl="parChTrans1D2" presStyleIdx="4" presStyleCnt="8"/>
      <dgm:spPr/>
      <dgm:t>
        <a:bodyPr/>
        <a:lstStyle/>
        <a:p>
          <a:endParaRPr lang="de-DE"/>
        </a:p>
      </dgm:t>
    </dgm:pt>
    <dgm:pt modelId="{F7E1728E-998A-4FF1-947F-07CF02BD1D6B}" type="pres">
      <dgm:prSet presAssocID="{07E4BE70-736B-439A-8D24-16D7EAF45CD8}" presName="node" presStyleLbl="node1" presStyleIdx="4" presStyleCnt="8" custRadScaleRad="94279" custRadScaleInc="301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CE70BE-3919-4F7E-9666-4B6973AE8750}" type="pres">
      <dgm:prSet presAssocID="{DEC5ED0B-37E6-446B-9399-55C5EB2146B9}" presName="Name9" presStyleLbl="parChTrans1D2" presStyleIdx="5" presStyleCnt="8"/>
      <dgm:spPr/>
      <dgm:t>
        <a:bodyPr/>
        <a:lstStyle/>
        <a:p>
          <a:endParaRPr lang="de-DE"/>
        </a:p>
      </dgm:t>
    </dgm:pt>
    <dgm:pt modelId="{CF2F8F59-9E75-41C0-9C96-AAD65421CDA5}" type="pres">
      <dgm:prSet presAssocID="{DEC5ED0B-37E6-446B-9399-55C5EB2146B9}" presName="connTx" presStyleLbl="parChTrans1D2" presStyleIdx="5" presStyleCnt="8"/>
      <dgm:spPr/>
      <dgm:t>
        <a:bodyPr/>
        <a:lstStyle/>
        <a:p>
          <a:endParaRPr lang="de-DE"/>
        </a:p>
      </dgm:t>
    </dgm:pt>
    <dgm:pt modelId="{7D77FF17-0CD6-41F1-ABEF-3B7CA4F60EE6}" type="pres">
      <dgm:prSet presAssocID="{D6791C71-8FC4-4130-ACD4-524AA76745AF}" presName="node" presStyleLbl="node1" presStyleIdx="5" presStyleCnt="8" custRadScaleRad="112875" custRadScaleInc="289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E79D6F-C6C6-4332-AE30-26A0D8956112}" type="pres">
      <dgm:prSet presAssocID="{14A8C140-BB2B-41B4-992B-162099ECA2C9}" presName="Name9" presStyleLbl="parChTrans1D2" presStyleIdx="6" presStyleCnt="8"/>
      <dgm:spPr/>
      <dgm:t>
        <a:bodyPr/>
        <a:lstStyle/>
        <a:p>
          <a:endParaRPr lang="de-DE"/>
        </a:p>
      </dgm:t>
    </dgm:pt>
    <dgm:pt modelId="{8B834D5C-38FA-4FF4-984C-007CDF9DBAF7}" type="pres">
      <dgm:prSet presAssocID="{14A8C140-BB2B-41B4-992B-162099ECA2C9}" presName="connTx" presStyleLbl="parChTrans1D2" presStyleIdx="6" presStyleCnt="8"/>
      <dgm:spPr/>
      <dgm:t>
        <a:bodyPr/>
        <a:lstStyle/>
        <a:p>
          <a:endParaRPr lang="de-DE"/>
        </a:p>
      </dgm:t>
    </dgm:pt>
    <dgm:pt modelId="{E01BD066-31E0-4E49-A448-D37A58E8C32C}" type="pres">
      <dgm:prSet presAssocID="{25C40463-3040-4C39-8597-8882CDA6B6FA}" presName="node" presStyleLbl="node1" presStyleIdx="6" presStyleCnt="8" custScaleX="119600" custScaleY="88729" custRadScaleRad="117621" custRadScaleInc="-16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C672DB-1C9F-4F2F-B5D9-D8568F4D1FE2}" type="pres">
      <dgm:prSet presAssocID="{FE4E841E-CBC4-4D9C-B480-135B1F647387}" presName="Name9" presStyleLbl="parChTrans1D2" presStyleIdx="7" presStyleCnt="8"/>
      <dgm:spPr/>
      <dgm:t>
        <a:bodyPr/>
        <a:lstStyle/>
        <a:p>
          <a:endParaRPr lang="de-DE"/>
        </a:p>
      </dgm:t>
    </dgm:pt>
    <dgm:pt modelId="{A6614EA8-46EA-4992-9368-B698A1B872E2}" type="pres">
      <dgm:prSet presAssocID="{FE4E841E-CBC4-4D9C-B480-135B1F647387}" presName="connTx" presStyleLbl="parChTrans1D2" presStyleIdx="7" presStyleCnt="8"/>
      <dgm:spPr/>
      <dgm:t>
        <a:bodyPr/>
        <a:lstStyle/>
        <a:p>
          <a:endParaRPr lang="de-DE"/>
        </a:p>
      </dgm:t>
    </dgm:pt>
    <dgm:pt modelId="{8688F738-A7AF-4346-A981-3E686784806D}" type="pres">
      <dgm:prSet presAssocID="{891F3593-AA52-4C04-B55C-B243DB898776}" presName="node" presStyleLbl="node1" presStyleIdx="7" presStyleCnt="8" custRadScaleRad="106399" custRadScaleInc="-48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A5E38CC-D28B-4E12-B07E-1C99C1F2B922}" type="presOf" srcId="{DEC5ED0B-37E6-446B-9399-55C5EB2146B9}" destId="{30CE70BE-3919-4F7E-9666-4B6973AE8750}" srcOrd="0" destOrd="0" presId="urn:microsoft.com/office/officeart/2005/8/layout/radial1"/>
    <dgm:cxn modelId="{5871CE76-BAA7-4105-A86A-04C96E7BD9EA}" type="presOf" srcId="{FE4E841E-CBC4-4D9C-B480-135B1F647387}" destId="{A6614EA8-46EA-4992-9368-B698A1B872E2}" srcOrd="1" destOrd="0" presId="urn:microsoft.com/office/officeart/2005/8/layout/radial1"/>
    <dgm:cxn modelId="{7385FD5B-4D48-4D10-9D65-6E81AAD42B13}" srcId="{46D47133-4D6E-40C1-8B3F-C162023D426B}" destId="{FC457A11-BB13-4C25-A411-303FFF1752F6}" srcOrd="3" destOrd="0" parTransId="{6B9BF777-A8AB-4F75-B023-222DEC23E531}" sibTransId="{F8C0FA9C-90B7-4DEC-A7C9-03F845779EB7}"/>
    <dgm:cxn modelId="{295B2A3C-E423-44EB-B061-80150949B80D}" srcId="{A202058F-F054-43AF-88F7-8335B95BE0CC}" destId="{46D47133-4D6E-40C1-8B3F-C162023D426B}" srcOrd="0" destOrd="0" parTransId="{13921476-9BD6-43A6-9EAE-CB3CF61B9358}" sibTransId="{0649B547-B14C-421F-A08F-9FFD883BAEF7}"/>
    <dgm:cxn modelId="{18DCD7D9-FCE6-4B6B-BF28-7ECF604F4B4C}" type="presOf" srcId="{07E4BE70-736B-439A-8D24-16D7EAF45CD8}" destId="{F7E1728E-998A-4FF1-947F-07CF02BD1D6B}" srcOrd="0" destOrd="0" presId="urn:microsoft.com/office/officeart/2005/8/layout/radial1"/>
    <dgm:cxn modelId="{04B5E5B7-A7CB-41B4-BF93-415AC46AA44F}" srcId="{46D47133-4D6E-40C1-8B3F-C162023D426B}" destId="{D6791C71-8FC4-4130-ACD4-524AA76745AF}" srcOrd="5" destOrd="0" parTransId="{DEC5ED0B-37E6-446B-9399-55C5EB2146B9}" sibTransId="{4BE0C232-975D-41DF-BB84-B315B2445639}"/>
    <dgm:cxn modelId="{381CC08F-E1CE-47AE-8DCC-EDB569A23A75}" type="presOf" srcId="{6B9BF777-A8AB-4F75-B023-222DEC23E531}" destId="{B0A3675F-E17A-4D8A-BD0F-700DAC617412}" srcOrd="0" destOrd="0" presId="urn:microsoft.com/office/officeart/2005/8/layout/radial1"/>
    <dgm:cxn modelId="{17F90422-BC71-4237-A811-C4D2AEEAFAAD}" type="presOf" srcId="{96F64BCE-547D-4D47-B1E0-6FD7D8F99794}" destId="{B8E15F13-1ABA-41B5-9573-86A9A667CD8D}" srcOrd="1" destOrd="0" presId="urn:microsoft.com/office/officeart/2005/8/layout/radial1"/>
    <dgm:cxn modelId="{A5769335-D1B7-4C54-BDE4-DA7E8A738D97}" type="presOf" srcId="{D6791C71-8FC4-4130-ACD4-524AA76745AF}" destId="{7D77FF17-0CD6-41F1-ABEF-3B7CA4F60EE6}" srcOrd="0" destOrd="0" presId="urn:microsoft.com/office/officeart/2005/8/layout/radial1"/>
    <dgm:cxn modelId="{C3EB3C9C-607B-4BC0-BE2E-73CB7F886D3F}" type="presOf" srcId="{98D6BB7D-BD85-43C3-A186-8681C8B36CC2}" destId="{434B60CB-A0F5-46DD-B4C4-5B8F48CDA806}" srcOrd="1" destOrd="0" presId="urn:microsoft.com/office/officeart/2005/8/layout/radial1"/>
    <dgm:cxn modelId="{891E5361-4058-45BB-BCCC-B332F5CDADA2}" type="presOf" srcId="{18FCC345-F3D7-4A7F-9316-926B08EF3F91}" destId="{5DBBCDF6-5129-43D8-AF67-221C8A4F9FB9}" srcOrd="0" destOrd="0" presId="urn:microsoft.com/office/officeart/2005/8/layout/radial1"/>
    <dgm:cxn modelId="{20FF052B-8327-4F76-BA46-7D8DBA425687}" type="presOf" srcId="{14A8C140-BB2B-41B4-992B-162099ECA2C9}" destId="{FFE79D6F-C6C6-4332-AE30-26A0D8956112}" srcOrd="0" destOrd="0" presId="urn:microsoft.com/office/officeart/2005/8/layout/radial1"/>
    <dgm:cxn modelId="{41132C83-B6A4-4934-A926-092393E50BB9}" srcId="{46D47133-4D6E-40C1-8B3F-C162023D426B}" destId="{891F3593-AA52-4C04-B55C-B243DB898776}" srcOrd="7" destOrd="0" parTransId="{FE4E841E-CBC4-4D9C-B480-135B1F647387}" sibTransId="{CC9480E4-0D04-4695-BF52-7AD8DC2D6560}"/>
    <dgm:cxn modelId="{358B2252-C553-4F73-B086-E0D8E33EC24A}" type="presOf" srcId="{18FCC345-F3D7-4A7F-9316-926B08EF3F91}" destId="{F3BBF8C9-2E94-46F6-9B3F-15D8AB867A2A}" srcOrd="1" destOrd="0" presId="urn:microsoft.com/office/officeart/2005/8/layout/radial1"/>
    <dgm:cxn modelId="{8436C32B-2521-437E-9C9F-828280BA74CF}" srcId="{46D47133-4D6E-40C1-8B3F-C162023D426B}" destId="{07E4BE70-736B-439A-8D24-16D7EAF45CD8}" srcOrd="4" destOrd="0" parTransId="{98D6BB7D-BD85-43C3-A186-8681C8B36CC2}" sibTransId="{4CF60B6E-1149-4DF1-83A3-3B232BFC5265}"/>
    <dgm:cxn modelId="{70408941-9C54-49D1-B2C5-58B877977385}" type="presOf" srcId="{46D47133-4D6E-40C1-8B3F-C162023D426B}" destId="{4532BA97-231F-48F2-9D82-66C1E8AE8671}" srcOrd="0" destOrd="0" presId="urn:microsoft.com/office/officeart/2005/8/layout/radial1"/>
    <dgm:cxn modelId="{751B49B1-1417-4DE5-A83A-7C2C71AF9F3E}" type="presOf" srcId="{98D6BB7D-BD85-43C3-A186-8681C8B36CC2}" destId="{8B42C777-7075-4F91-BEB3-FA83A61D8674}" srcOrd="0" destOrd="0" presId="urn:microsoft.com/office/officeart/2005/8/layout/radial1"/>
    <dgm:cxn modelId="{BBF89040-46E0-4A3D-96AC-588F52E21055}" type="presOf" srcId="{F4183910-AEEC-4990-816E-5C32F9B0C282}" destId="{8FFCE951-1C5A-4FFD-B7A0-3395176AF4AF}" srcOrd="0" destOrd="0" presId="urn:microsoft.com/office/officeart/2005/8/layout/radial1"/>
    <dgm:cxn modelId="{4B25AB40-F687-4EC9-BE01-C7DDE40C156A}" type="presOf" srcId="{96F64BCE-547D-4D47-B1E0-6FD7D8F99794}" destId="{D06504C5-3762-47AD-BCDA-7E6EF161832C}" srcOrd="0" destOrd="0" presId="urn:microsoft.com/office/officeart/2005/8/layout/radial1"/>
    <dgm:cxn modelId="{D5A9A576-DA01-4568-99EA-F1E5F69324CF}" srcId="{46D47133-4D6E-40C1-8B3F-C162023D426B}" destId="{25C40463-3040-4C39-8597-8882CDA6B6FA}" srcOrd="6" destOrd="0" parTransId="{14A8C140-BB2B-41B4-992B-162099ECA2C9}" sibTransId="{BD705275-9E62-4A2C-9C06-A11CCFD0D04D}"/>
    <dgm:cxn modelId="{3583BB50-444E-4F20-905E-A7B4AE2334C6}" type="presOf" srcId="{A202058F-F054-43AF-88F7-8335B95BE0CC}" destId="{4BA1ADAF-224F-44C8-8C65-C8BAA16B1E52}" srcOrd="0" destOrd="0" presId="urn:microsoft.com/office/officeart/2005/8/layout/radial1"/>
    <dgm:cxn modelId="{C9A2B9AE-073D-4CED-9D22-3CD95FD42853}" type="presOf" srcId="{6B9BF777-A8AB-4F75-B023-222DEC23E531}" destId="{5FD166F8-4B73-49B9-9CDD-F6A8096F0371}" srcOrd="1" destOrd="0" presId="urn:microsoft.com/office/officeart/2005/8/layout/radial1"/>
    <dgm:cxn modelId="{A78B8228-9970-444C-823A-E2A1729DD380}" type="presOf" srcId="{8786926A-12A9-4682-94BB-E507641162FD}" destId="{128A5600-7481-452B-83D0-8B92B39DE520}" srcOrd="0" destOrd="0" presId="urn:microsoft.com/office/officeart/2005/8/layout/radial1"/>
    <dgm:cxn modelId="{6B065A2A-B115-4FE7-AB8C-44BE12F15C93}" type="presOf" srcId="{891F3593-AA52-4C04-B55C-B243DB898776}" destId="{8688F738-A7AF-4346-A981-3E686784806D}" srcOrd="0" destOrd="0" presId="urn:microsoft.com/office/officeart/2005/8/layout/radial1"/>
    <dgm:cxn modelId="{51CF461E-422D-4CA0-B61A-B1F8DE89440B}" srcId="{46D47133-4D6E-40C1-8B3F-C162023D426B}" destId="{8786926A-12A9-4682-94BB-E507641162FD}" srcOrd="2" destOrd="0" parTransId="{96F64BCE-547D-4D47-B1E0-6FD7D8F99794}" sibTransId="{AEFB5912-53DA-490F-AA77-CCC3BA2EA2C5}"/>
    <dgm:cxn modelId="{7338C419-5B25-4970-9B6D-C757BC26C1C1}" type="presOf" srcId="{762D7BCE-6E1F-4FEC-A427-ECF0FCDB0ACB}" destId="{BE5A19DB-9EBC-4C1A-AE29-7230154D1167}" srcOrd="0" destOrd="0" presId="urn:microsoft.com/office/officeart/2005/8/layout/radial1"/>
    <dgm:cxn modelId="{786FFDE9-B585-41C3-8105-A180594306AA}" type="presOf" srcId="{14A8C140-BB2B-41B4-992B-162099ECA2C9}" destId="{8B834D5C-38FA-4FF4-984C-007CDF9DBAF7}" srcOrd="1" destOrd="0" presId="urn:microsoft.com/office/officeart/2005/8/layout/radial1"/>
    <dgm:cxn modelId="{3944EF33-32DA-4294-8DE4-4FAEBD75BDD6}" type="presOf" srcId="{F4183910-AEEC-4990-816E-5C32F9B0C282}" destId="{0F28E5C8-02B5-45BA-9574-DCE8E9CE8CC5}" srcOrd="1" destOrd="0" presId="urn:microsoft.com/office/officeart/2005/8/layout/radial1"/>
    <dgm:cxn modelId="{8288DD9F-D00D-4E15-A0F7-A9D845F0C247}" type="presOf" srcId="{FE4E841E-CBC4-4D9C-B480-135B1F647387}" destId="{53C672DB-1C9F-4F2F-B5D9-D8568F4D1FE2}" srcOrd="0" destOrd="0" presId="urn:microsoft.com/office/officeart/2005/8/layout/radial1"/>
    <dgm:cxn modelId="{FDC06B9A-DF2A-4230-BA02-5648C0C265F9}" srcId="{46D47133-4D6E-40C1-8B3F-C162023D426B}" destId="{ADEA4EF3-8A94-4540-A190-5DE3C35ED1D9}" srcOrd="1" destOrd="0" parTransId="{F4183910-AEEC-4990-816E-5C32F9B0C282}" sibTransId="{CDFEF819-C851-4F4A-B814-A9A5E675C098}"/>
    <dgm:cxn modelId="{19310DB0-3FE9-4251-81D7-7FDEAABB19CB}" type="presOf" srcId="{DEC5ED0B-37E6-446B-9399-55C5EB2146B9}" destId="{CF2F8F59-9E75-41C0-9C96-AAD65421CDA5}" srcOrd="1" destOrd="0" presId="urn:microsoft.com/office/officeart/2005/8/layout/radial1"/>
    <dgm:cxn modelId="{8C904F1F-F402-4B06-963A-05747A96E9B3}" type="presOf" srcId="{ADEA4EF3-8A94-4540-A190-5DE3C35ED1D9}" destId="{9A7EEDA9-3507-4CD6-A23D-FA2D78AEDC3F}" srcOrd="0" destOrd="0" presId="urn:microsoft.com/office/officeart/2005/8/layout/radial1"/>
    <dgm:cxn modelId="{61CF85EB-2FA4-4093-AFB3-61B1BF4664EF}" type="presOf" srcId="{25C40463-3040-4C39-8597-8882CDA6B6FA}" destId="{E01BD066-31E0-4E49-A448-D37A58E8C32C}" srcOrd="0" destOrd="0" presId="urn:microsoft.com/office/officeart/2005/8/layout/radial1"/>
    <dgm:cxn modelId="{9CD711AB-2565-486D-84E1-73ACA9073044}" type="presOf" srcId="{FC457A11-BB13-4C25-A411-303FFF1752F6}" destId="{1C57FBA6-5D9A-440A-928E-55717A1EF91D}" srcOrd="0" destOrd="0" presId="urn:microsoft.com/office/officeart/2005/8/layout/radial1"/>
    <dgm:cxn modelId="{B0E6D0E2-7E77-4AC0-A7B2-34B92B085E51}" srcId="{46D47133-4D6E-40C1-8B3F-C162023D426B}" destId="{762D7BCE-6E1F-4FEC-A427-ECF0FCDB0ACB}" srcOrd="0" destOrd="0" parTransId="{18FCC345-F3D7-4A7F-9316-926B08EF3F91}" sibTransId="{11E34213-4FC7-447B-99B6-2CA0FE7877D3}"/>
    <dgm:cxn modelId="{AB840CBB-22D8-402D-A7C3-72AB1060666D}" type="presParOf" srcId="{4BA1ADAF-224F-44C8-8C65-C8BAA16B1E52}" destId="{4532BA97-231F-48F2-9D82-66C1E8AE8671}" srcOrd="0" destOrd="0" presId="urn:microsoft.com/office/officeart/2005/8/layout/radial1"/>
    <dgm:cxn modelId="{0044372E-4C60-41FB-BA2B-A2D9FF8DC2EC}" type="presParOf" srcId="{4BA1ADAF-224F-44C8-8C65-C8BAA16B1E52}" destId="{5DBBCDF6-5129-43D8-AF67-221C8A4F9FB9}" srcOrd="1" destOrd="0" presId="urn:microsoft.com/office/officeart/2005/8/layout/radial1"/>
    <dgm:cxn modelId="{D91E85F1-0A40-4A06-9027-228D8FF9FC84}" type="presParOf" srcId="{5DBBCDF6-5129-43D8-AF67-221C8A4F9FB9}" destId="{F3BBF8C9-2E94-46F6-9B3F-15D8AB867A2A}" srcOrd="0" destOrd="0" presId="urn:microsoft.com/office/officeart/2005/8/layout/radial1"/>
    <dgm:cxn modelId="{2ED9A3B3-1431-4F3C-9CC6-4F6493838BEE}" type="presParOf" srcId="{4BA1ADAF-224F-44C8-8C65-C8BAA16B1E52}" destId="{BE5A19DB-9EBC-4C1A-AE29-7230154D1167}" srcOrd="2" destOrd="0" presId="urn:microsoft.com/office/officeart/2005/8/layout/radial1"/>
    <dgm:cxn modelId="{DA2AE4C3-CCDA-40F1-9515-60AF17183576}" type="presParOf" srcId="{4BA1ADAF-224F-44C8-8C65-C8BAA16B1E52}" destId="{8FFCE951-1C5A-4FFD-B7A0-3395176AF4AF}" srcOrd="3" destOrd="0" presId="urn:microsoft.com/office/officeart/2005/8/layout/radial1"/>
    <dgm:cxn modelId="{5E39EA04-9096-4E22-BC86-236DC05E8FA2}" type="presParOf" srcId="{8FFCE951-1C5A-4FFD-B7A0-3395176AF4AF}" destId="{0F28E5C8-02B5-45BA-9574-DCE8E9CE8CC5}" srcOrd="0" destOrd="0" presId="urn:microsoft.com/office/officeart/2005/8/layout/radial1"/>
    <dgm:cxn modelId="{D0E64056-AFD8-4933-A234-C2D43E2158C3}" type="presParOf" srcId="{4BA1ADAF-224F-44C8-8C65-C8BAA16B1E52}" destId="{9A7EEDA9-3507-4CD6-A23D-FA2D78AEDC3F}" srcOrd="4" destOrd="0" presId="urn:microsoft.com/office/officeart/2005/8/layout/radial1"/>
    <dgm:cxn modelId="{E3E1751F-8D02-4EFC-B44D-C6235AD4FC79}" type="presParOf" srcId="{4BA1ADAF-224F-44C8-8C65-C8BAA16B1E52}" destId="{D06504C5-3762-47AD-BCDA-7E6EF161832C}" srcOrd="5" destOrd="0" presId="urn:microsoft.com/office/officeart/2005/8/layout/radial1"/>
    <dgm:cxn modelId="{820943A6-A315-4D51-A2D4-FC8DD0F552AC}" type="presParOf" srcId="{D06504C5-3762-47AD-BCDA-7E6EF161832C}" destId="{B8E15F13-1ABA-41B5-9573-86A9A667CD8D}" srcOrd="0" destOrd="0" presId="urn:microsoft.com/office/officeart/2005/8/layout/radial1"/>
    <dgm:cxn modelId="{65D6F559-3373-4334-9453-3EC31795DE0D}" type="presParOf" srcId="{4BA1ADAF-224F-44C8-8C65-C8BAA16B1E52}" destId="{128A5600-7481-452B-83D0-8B92B39DE520}" srcOrd="6" destOrd="0" presId="urn:microsoft.com/office/officeart/2005/8/layout/radial1"/>
    <dgm:cxn modelId="{F36716A5-EADE-4A5F-B983-8E254926B241}" type="presParOf" srcId="{4BA1ADAF-224F-44C8-8C65-C8BAA16B1E52}" destId="{B0A3675F-E17A-4D8A-BD0F-700DAC617412}" srcOrd="7" destOrd="0" presId="urn:microsoft.com/office/officeart/2005/8/layout/radial1"/>
    <dgm:cxn modelId="{6E493A33-526B-4B06-8049-2CF9F54D1BFA}" type="presParOf" srcId="{B0A3675F-E17A-4D8A-BD0F-700DAC617412}" destId="{5FD166F8-4B73-49B9-9CDD-F6A8096F0371}" srcOrd="0" destOrd="0" presId="urn:microsoft.com/office/officeart/2005/8/layout/radial1"/>
    <dgm:cxn modelId="{A8F515C0-C0B8-4CB1-904A-193A95E9BE30}" type="presParOf" srcId="{4BA1ADAF-224F-44C8-8C65-C8BAA16B1E52}" destId="{1C57FBA6-5D9A-440A-928E-55717A1EF91D}" srcOrd="8" destOrd="0" presId="urn:microsoft.com/office/officeart/2005/8/layout/radial1"/>
    <dgm:cxn modelId="{7A3BAE8C-A86C-4E71-BC8B-D3BF4227FBBE}" type="presParOf" srcId="{4BA1ADAF-224F-44C8-8C65-C8BAA16B1E52}" destId="{8B42C777-7075-4F91-BEB3-FA83A61D8674}" srcOrd="9" destOrd="0" presId="urn:microsoft.com/office/officeart/2005/8/layout/radial1"/>
    <dgm:cxn modelId="{66369C68-B92A-4BE2-B2A0-ACE26D4E87D8}" type="presParOf" srcId="{8B42C777-7075-4F91-BEB3-FA83A61D8674}" destId="{434B60CB-A0F5-46DD-B4C4-5B8F48CDA806}" srcOrd="0" destOrd="0" presId="urn:microsoft.com/office/officeart/2005/8/layout/radial1"/>
    <dgm:cxn modelId="{998F1144-30DE-488A-9AEC-2D8035CB57BD}" type="presParOf" srcId="{4BA1ADAF-224F-44C8-8C65-C8BAA16B1E52}" destId="{F7E1728E-998A-4FF1-947F-07CF02BD1D6B}" srcOrd="10" destOrd="0" presId="urn:microsoft.com/office/officeart/2005/8/layout/radial1"/>
    <dgm:cxn modelId="{03F0D22C-4B5E-482E-8E6B-6B8E07DE3DD8}" type="presParOf" srcId="{4BA1ADAF-224F-44C8-8C65-C8BAA16B1E52}" destId="{30CE70BE-3919-4F7E-9666-4B6973AE8750}" srcOrd="11" destOrd="0" presId="urn:microsoft.com/office/officeart/2005/8/layout/radial1"/>
    <dgm:cxn modelId="{6C0A213C-E2FC-4A20-AFB3-2E7DBC6BEF36}" type="presParOf" srcId="{30CE70BE-3919-4F7E-9666-4B6973AE8750}" destId="{CF2F8F59-9E75-41C0-9C96-AAD65421CDA5}" srcOrd="0" destOrd="0" presId="urn:microsoft.com/office/officeart/2005/8/layout/radial1"/>
    <dgm:cxn modelId="{F95A55B2-2BC7-4C34-865F-889099FA36B8}" type="presParOf" srcId="{4BA1ADAF-224F-44C8-8C65-C8BAA16B1E52}" destId="{7D77FF17-0CD6-41F1-ABEF-3B7CA4F60EE6}" srcOrd="12" destOrd="0" presId="urn:microsoft.com/office/officeart/2005/8/layout/radial1"/>
    <dgm:cxn modelId="{226EFC75-EE8B-44D0-B841-2A5135DB6908}" type="presParOf" srcId="{4BA1ADAF-224F-44C8-8C65-C8BAA16B1E52}" destId="{FFE79D6F-C6C6-4332-AE30-26A0D8956112}" srcOrd="13" destOrd="0" presId="urn:microsoft.com/office/officeart/2005/8/layout/radial1"/>
    <dgm:cxn modelId="{CFB8D857-C8EC-4C69-9345-3A86B578EB95}" type="presParOf" srcId="{FFE79D6F-C6C6-4332-AE30-26A0D8956112}" destId="{8B834D5C-38FA-4FF4-984C-007CDF9DBAF7}" srcOrd="0" destOrd="0" presId="urn:microsoft.com/office/officeart/2005/8/layout/radial1"/>
    <dgm:cxn modelId="{2399752A-1385-48C0-81D9-637318602A9D}" type="presParOf" srcId="{4BA1ADAF-224F-44C8-8C65-C8BAA16B1E52}" destId="{E01BD066-31E0-4E49-A448-D37A58E8C32C}" srcOrd="14" destOrd="0" presId="urn:microsoft.com/office/officeart/2005/8/layout/radial1"/>
    <dgm:cxn modelId="{9193778E-E425-4B0A-A330-844C0DBD3677}" type="presParOf" srcId="{4BA1ADAF-224F-44C8-8C65-C8BAA16B1E52}" destId="{53C672DB-1C9F-4F2F-B5D9-D8568F4D1FE2}" srcOrd="15" destOrd="0" presId="urn:microsoft.com/office/officeart/2005/8/layout/radial1"/>
    <dgm:cxn modelId="{19ED4F5F-CC8A-4BEF-AB5D-E6011F4493D7}" type="presParOf" srcId="{53C672DB-1C9F-4F2F-B5D9-D8568F4D1FE2}" destId="{A6614EA8-46EA-4992-9368-B698A1B872E2}" srcOrd="0" destOrd="0" presId="urn:microsoft.com/office/officeart/2005/8/layout/radial1"/>
    <dgm:cxn modelId="{D08C8EE5-78AF-40CF-B7B8-18A5493B019A}" type="presParOf" srcId="{4BA1ADAF-224F-44C8-8C65-C8BAA16B1E52}" destId="{8688F738-A7AF-4346-A981-3E686784806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2BA97-231F-48F2-9D82-66C1E8AE8671}">
      <dsp:nvSpPr>
        <dsp:cNvPr id="0" name=""/>
        <dsp:cNvSpPr/>
      </dsp:nvSpPr>
      <dsp:spPr>
        <a:xfrm>
          <a:off x="2234749" y="1449397"/>
          <a:ext cx="2477789" cy="1925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latin typeface="Comic Sans MS" pitchFamily="66" charset="0"/>
            </a:rPr>
            <a:t>AGs</a:t>
          </a:r>
          <a:br>
            <a:rPr lang="de-DE" sz="2800" b="1" kern="1200" dirty="0" smtClean="0">
              <a:latin typeface="Comic Sans MS" pitchFamily="66" charset="0"/>
            </a:rPr>
          </a:br>
          <a:r>
            <a:rPr lang="de-DE" sz="2800" b="1" kern="1200" dirty="0" smtClean="0">
              <a:latin typeface="Comic Sans MS" pitchFamily="66" charset="0"/>
            </a:rPr>
            <a:t>Angebote</a:t>
          </a:r>
          <a:endParaRPr lang="de-DE" sz="2800" b="1" kern="1200" dirty="0">
            <a:latin typeface="Comic Sans MS" pitchFamily="66" charset="0"/>
          </a:endParaRPr>
        </a:p>
      </dsp:txBody>
      <dsp:txXfrm>
        <a:off x="2597613" y="1731415"/>
        <a:ext cx="1752061" cy="1361704"/>
      </dsp:txXfrm>
    </dsp:sp>
    <dsp:sp modelId="{5DBBCDF6-5129-43D8-AF67-221C8A4F9FB9}">
      <dsp:nvSpPr>
        <dsp:cNvPr id="0" name=""/>
        <dsp:cNvSpPr/>
      </dsp:nvSpPr>
      <dsp:spPr>
        <a:xfrm rot="16244240">
          <a:off x="3378207" y="1325919"/>
          <a:ext cx="218467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218467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481979" y="1334759"/>
        <a:ext cx="10923" cy="10923"/>
      </dsp:txXfrm>
    </dsp:sp>
    <dsp:sp modelId="{BE5A19DB-9EBC-4C1A-AE29-7230154D1167}">
      <dsp:nvSpPr>
        <dsp:cNvPr id="0" name=""/>
        <dsp:cNvSpPr/>
      </dsp:nvSpPr>
      <dsp:spPr>
        <a:xfrm>
          <a:off x="2952325" y="144010"/>
          <a:ext cx="1087031" cy="1087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latin typeface="Comic Sans MS" pitchFamily="66" charset="0"/>
            </a:rPr>
            <a:t>Spielen</a:t>
          </a:r>
          <a:br>
            <a:rPr lang="de-DE" sz="1300" b="1" kern="1200" dirty="0" smtClean="0">
              <a:latin typeface="Comic Sans MS" pitchFamily="66" charset="0"/>
            </a:rPr>
          </a:br>
          <a:r>
            <a:rPr lang="de-DE" sz="1300" b="1" kern="1200" dirty="0" smtClean="0">
              <a:latin typeface="Comic Sans MS" pitchFamily="66" charset="0"/>
            </a:rPr>
            <a:t>und Bewegung</a:t>
          </a:r>
          <a:endParaRPr lang="de-DE" sz="1300" b="1" kern="1200" dirty="0">
            <a:latin typeface="Comic Sans MS" pitchFamily="66" charset="0"/>
          </a:endParaRPr>
        </a:p>
      </dsp:txBody>
      <dsp:txXfrm>
        <a:off x="3111517" y="303202"/>
        <a:ext cx="768647" cy="768647"/>
      </dsp:txXfrm>
    </dsp:sp>
    <dsp:sp modelId="{8FFCE951-1C5A-4FFD-B7A0-3395176AF4AF}">
      <dsp:nvSpPr>
        <dsp:cNvPr id="0" name=""/>
        <dsp:cNvSpPr/>
      </dsp:nvSpPr>
      <dsp:spPr>
        <a:xfrm rot="19293957">
          <a:off x="4268885" y="1504593"/>
          <a:ext cx="661079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661079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582898" y="1502367"/>
        <a:ext cx="33053" cy="33053"/>
      </dsp:txXfrm>
    </dsp:sp>
    <dsp:sp modelId="{9A7EEDA9-3507-4CD6-A23D-FA2D78AEDC3F}">
      <dsp:nvSpPr>
        <dsp:cNvPr id="0" name=""/>
        <dsp:cNvSpPr/>
      </dsp:nvSpPr>
      <dsp:spPr>
        <a:xfrm>
          <a:off x="4740579" y="432054"/>
          <a:ext cx="1087031" cy="10870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latin typeface="Comic Sans MS" pitchFamily="66" charset="0"/>
            </a:rPr>
            <a:t>Zirkus</a:t>
          </a:r>
          <a:br>
            <a:rPr lang="de-DE" sz="1300" b="1" kern="1200" dirty="0" smtClean="0">
              <a:latin typeface="Comic Sans MS" pitchFamily="66" charset="0"/>
            </a:rPr>
          </a:br>
          <a:r>
            <a:rPr lang="de-DE" sz="1300" b="1" kern="1200" dirty="0" smtClean="0">
              <a:latin typeface="Comic Sans MS" pitchFamily="66" charset="0"/>
            </a:rPr>
            <a:t>AG</a:t>
          </a:r>
          <a:endParaRPr lang="de-DE" sz="1300" b="1" kern="1200" dirty="0">
            <a:latin typeface="Comic Sans MS" pitchFamily="66" charset="0"/>
          </a:endParaRPr>
        </a:p>
      </dsp:txBody>
      <dsp:txXfrm>
        <a:off x="4899771" y="591246"/>
        <a:ext cx="768647" cy="768647"/>
      </dsp:txXfrm>
    </dsp:sp>
    <dsp:sp modelId="{D06504C5-3762-47AD-BCDA-7E6EF161832C}">
      <dsp:nvSpPr>
        <dsp:cNvPr id="0" name=""/>
        <dsp:cNvSpPr/>
      </dsp:nvSpPr>
      <dsp:spPr>
        <a:xfrm rot="115641">
          <a:off x="4711249" y="2447383"/>
          <a:ext cx="461813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461813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930610" y="2450139"/>
        <a:ext cx="23090" cy="23090"/>
      </dsp:txXfrm>
    </dsp:sp>
    <dsp:sp modelId="{128A5600-7481-452B-83D0-8B92B39DE520}">
      <dsp:nvSpPr>
        <dsp:cNvPr id="0" name=""/>
        <dsp:cNvSpPr/>
      </dsp:nvSpPr>
      <dsp:spPr>
        <a:xfrm>
          <a:off x="5172624" y="1944215"/>
          <a:ext cx="1087031" cy="10870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Comic Sans MS" pitchFamily="66" charset="0"/>
            </a:rPr>
            <a:t>Wald</a:t>
          </a:r>
          <a:endParaRPr lang="de-DE" sz="1600" b="1" kern="1200" dirty="0">
            <a:latin typeface="Comic Sans MS" pitchFamily="66" charset="0"/>
          </a:endParaRPr>
        </a:p>
      </dsp:txBody>
      <dsp:txXfrm>
        <a:off x="5331816" y="2103407"/>
        <a:ext cx="768647" cy="768647"/>
      </dsp:txXfrm>
    </dsp:sp>
    <dsp:sp modelId="{B0A3675F-E17A-4D8A-BD0F-700DAC617412}">
      <dsp:nvSpPr>
        <dsp:cNvPr id="0" name=""/>
        <dsp:cNvSpPr/>
      </dsp:nvSpPr>
      <dsp:spPr>
        <a:xfrm rot="2700000">
          <a:off x="4205071" y="3227823"/>
          <a:ext cx="196861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196861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298580" y="3237203"/>
        <a:ext cx="9843" cy="9843"/>
      </dsp:txXfrm>
    </dsp:sp>
    <dsp:sp modelId="{1C57FBA6-5D9A-440A-928E-55717A1EF91D}">
      <dsp:nvSpPr>
        <dsp:cNvPr id="0" name=""/>
        <dsp:cNvSpPr/>
      </dsp:nvSpPr>
      <dsp:spPr>
        <a:xfrm>
          <a:off x="4162475" y="3176647"/>
          <a:ext cx="1238128" cy="10870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omic Sans MS" pitchFamily="66" charset="0"/>
            </a:rPr>
            <a:t>Kreativ</a:t>
          </a:r>
          <a:br>
            <a:rPr lang="de-DE" sz="1400" b="1" kern="1200" dirty="0" smtClean="0">
              <a:latin typeface="Comic Sans MS" pitchFamily="66" charset="0"/>
            </a:rPr>
          </a:br>
          <a:r>
            <a:rPr lang="de-DE" sz="1400" b="1" kern="1200" dirty="0" err="1" smtClean="0">
              <a:latin typeface="Comic Sans MS" pitchFamily="66" charset="0"/>
            </a:rPr>
            <a:t>werkstatt</a:t>
          </a:r>
          <a:r>
            <a:rPr lang="de-DE" sz="1400" b="0" kern="1200" dirty="0" smtClean="0">
              <a:latin typeface="Comic Sans MS" pitchFamily="66" charset="0"/>
            </a:rPr>
            <a:t> </a:t>
          </a:r>
          <a:r>
            <a:rPr lang="de-DE" sz="1400" b="0" kern="1200" dirty="0" smtClean="0">
              <a:latin typeface="Comic Sans MS" pitchFamily="66" charset="0"/>
              <a:sym typeface="Wingdings"/>
            </a:rPr>
            <a:t></a:t>
          </a:r>
          <a:endParaRPr lang="de-DE" sz="1050" b="0" kern="1200" dirty="0">
            <a:latin typeface="Comic Sans MS" pitchFamily="66" charset="0"/>
          </a:endParaRPr>
        </a:p>
      </dsp:txBody>
      <dsp:txXfrm>
        <a:off x="4343795" y="3335839"/>
        <a:ext cx="875488" cy="768647"/>
      </dsp:txXfrm>
    </dsp:sp>
    <dsp:sp modelId="{8B42C777-7075-4F91-BEB3-FA83A61D8674}">
      <dsp:nvSpPr>
        <dsp:cNvPr id="0" name=""/>
        <dsp:cNvSpPr/>
      </dsp:nvSpPr>
      <dsp:spPr>
        <a:xfrm rot="5806593">
          <a:off x="3228475" y="3473323"/>
          <a:ext cx="234773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234773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3339992" y="3481755"/>
        <a:ext cx="11738" cy="11738"/>
      </dsp:txXfrm>
    </dsp:sp>
    <dsp:sp modelId="{F7E1728E-998A-4FF1-947F-07CF02BD1D6B}">
      <dsp:nvSpPr>
        <dsp:cNvPr id="0" name=""/>
        <dsp:cNvSpPr/>
      </dsp:nvSpPr>
      <dsp:spPr>
        <a:xfrm>
          <a:off x="2724361" y="3600394"/>
          <a:ext cx="1087031" cy="10870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omic Sans MS" pitchFamily="66" charset="0"/>
            </a:rPr>
            <a:t>Chor</a:t>
          </a:r>
          <a:r>
            <a:rPr lang="de-DE" sz="1800" b="1" kern="1200" dirty="0" smtClean="0">
              <a:latin typeface="Comic Sans MS" pitchFamily="66" charset="0"/>
            </a:rPr>
            <a:t/>
          </a:r>
          <a:br>
            <a:rPr lang="de-DE" sz="1800" b="1" kern="1200" dirty="0" smtClean="0">
              <a:latin typeface="Comic Sans MS" pitchFamily="66" charset="0"/>
            </a:rPr>
          </a:br>
          <a:r>
            <a:rPr lang="de-DE" sz="2000" kern="1200" dirty="0" smtClean="0">
              <a:sym typeface="Webdings"/>
            </a:rPr>
            <a:t></a:t>
          </a:r>
          <a:endParaRPr lang="de-DE" sz="1600" kern="1200" dirty="0"/>
        </a:p>
      </dsp:txBody>
      <dsp:txXfrm>
        <a:off x="2883553" y="3759586"/>
        <a:ext cx="768647" cy="768647"/>
      </dsp:txXfrm>
    </dsp:sp>
    <dsp:sp modelId="{30CE70BE-3919-4F7E-9666-4B6973AE8750}">
      <dsp:nvSpPr>
        <dsp:cNvPr id="0" name=""/>
        <dsp:cNvSpPr/>
      </dsp:nvSpPr>
      <dsp:spPr>
        <a:xfrm rot="8490163">
          <a:off x="2217445" y="3222936"/>
          <a:ext cx="437935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437935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425465" y="3226289"/>
        <a:ext cx="21896" cy="21896"/>
      </dsp:txXfrm>
    </dsp:sp>
    <dsp:sp modelId="{7D77FF17-0CD6-41F1-ABEF-3B7CA4F60EE6}">
      <dsp:nvSpPr>
        <dsp:cNvPr id="0" name=""/>
        <dsp:cNvSpPr/>
      </dsp:nvSpPr>
      <dsp:spPr>
        <a:xfrm>
          <a:off x="1296149" y="3168351"/>
          <a:ext cx="1087031" cy="1087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omic Sans MS" pitchFamily="66" charset="0"/>
            </a:rPr>
            <a:t>ausruhen</a:t>
          </a:r>
          <a:br>
            <a:rPr lang="de-DE" sz="1400" b="1" kern="1200" dirty="0" smtClean="0">
              <a:latin typeface="Comic Sans MS" pitchFamily="66" charset="0"/>
            </a:rPr>
          </a:br>
          <a:r>
            <a:rPr lang="de-DE" sz="1400" b="1" kern="1200" dirty="0" smtClean="0">
              <a:latin typeface="Comic Sans MS" pitchFamily="66" charset="0"/>
            </a:rPr>
            <a:t>hören</a:t>
          </a:r>
          <a:r>
            <a:rPr lang="de-DE" sz="1200" b="1" kern="1200" dirty="0" smtClean="0">
              <a:latin typeface="Comic Sans MS" pitchFamily="66" charset="0"/>
            </a:rPr>
            <a:t/>
          </a:r>
          <a:br>
            <a:rPr lang="de-DE" sz="1200" b="1" kern="1200" dirty="0" smtClean="0">
              <a:latin typeface="Comic Sans MS" pitchFamily="66" charset="0"/>
            </a:rPr>
          </a:br>
          <a:r>
            <a:rPr lang="de-DE" sz="1800" b="0" kern="1200" dirty="0" smtClean="0">
              <a:latin typeface="Comic Sans MS" pitchFamily="66" charset="0"/>
              <a:sym typeface="Webdings"/>
            </a:rPr>
            <a:t></a:t>
          </a:r>
          <a:endParaRPr lang="de-DE" sz="1600" b="0" kern="1200" dirty="0">
            <a:latin typeface="Comic Sans MS" pitchFamily="66" charset="0"/>
          </a:endParaRPr>
        </a:p>
      </dsp:txBody>
      <dsp:txXfrm>
        <a:off x="1455341" y="3327543"/>
        <a:ext cx="768647" cy="768647"/>
      </dsp:txXfrm>
    </dsp:sp>
    <dsp:sp modelId="{FFE79D6F-C6C6-4332-AE30-26A0D8956112}">
      <dsp:nvSpPr>
        <dsp:cNvPr id="0" name=""/>
        <dsp:cNvSpPr/>
      </dsp:nvSpPr>
      <dsp:spPr>
        <a:xfrm rot="10777550">
          <a:off x="1948138" y="2406993"/>
          <a:ext cx="286657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286657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084301" y="2414128"/>
        <a:ext cx="14332" cy="14332"/>
      </dsp:txXfrm>
    </dsp:sp>
    <dsp:sp modelId="{E01BD066-31E0-4E49-A448-D37A58E8C32C}">
      <dsp:nvSpPr>
        <dsp:cNvPr id="0" name=""/>
        <dsp:cNvSpPr/>
      </dsp:nvSpPr>
      <dsp:spPr>
        <a:xfrm>
          <a:off x="648077" y="1944219"/>
          <a:ext cx="1300089" cy="9645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omic Sans MS" pitchFamily="66" charset="0"/>
            </a:rPr>
            <a:t>schmökern</a:t>
          </a:r>
          <a:br>
            <a:rPr lang="de-DE" sz="1400" b="1" kern="1200" dirty="0" smtClean="0">
              <a:latin typeface="Comic Sans MS" pitchFamily="66" charset="0"/>
            </a:rPr>
          </a:br>
          <a:r>
            <a:rPr lang="de-DE" sz="1600" b="0" kern="1200" dirty="0" smtClean="0">
              <a:latin typeface="Comic Sans MS" pitchFamily="66" charset="0"/>
              <a:sym typeface="Wingdings"/>
            </a:rPr>
            <a:t></a:t>
          </a:r>
          <a:endParaRPr lang="de-DE" sz="1100" b="0" kern="1200" dirty="0">
            <a:latin typeface="Comic Sans MS" pitchFamily="66" charset="0"/>
          </a:endParaRPr>
        </a:p>
      </dsp:txBody>
      <dsp:txXfrm>
        <a:off x="838471" y="2085468"/>
        <a:ext cx="919301" cy="682013"/>
      </dsp:txXfrm>
    </dsp:sp>
    <dsp:sp modelId="{53C672DB-1C9F-4F2F-B5D9-D8568F4D1FE2}">
      <dsp:nvSpPr>
        <dsp:cNvPr id="0" name=""/>
        <dsp:cNvSpPr/>
      </dsp:nvSpPr>
      <dsp:spPr>
        <a:xfrm rot="13434201">
          <a:off x="2399186" y="1529509"/>
          <a:ext cx="344206" cy="28602"/>
        </a:xfrm>
        <a:custGeom>
          <a:avLst/>
          <a:gdLst/>
          <a:ahLst/>
          <a:cxnLst/>
          <a:rect l="0" t="0" r="0" b="0"/>
          <a:pathLst>
            <a:path>
              <a:moveTo>
                <a:pt x="0" y="14301"/>
              </a:moveTo>
              <a:lnTo>
                <a:pt x="344206" y="1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562684" y="1535205"/>
        <a:ext cx="17210" cy="17210"/>
      </dsp:txXfrm>
    </dsp:sp>
    <dsp:sp modelId="{8688F738-A7AF-4346-A981-3E686784806D}">
      <dsp:nvSpPr>
        <dsp:cNvPr id="0" name=""/>
        <dsp:cNvSpPr/>
      </dsp:nvSpPr>
      <dsp:spPr>
        <a:xfrm>
          <a:off x="1512162" y="504053"/>
          <a:ext cx="1087031" cy="10870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omic Sans MS" pitchFamily="66" charset="0"/>
            </a:rPr>
            <a:t>Theater </a:t>
          </a:r>
          <a:br>
            <a:rPr lang="de-DE" sz="1400" b="1" kern="1200" dirty="0" smtClean="0">
              <a:latin typeface="Comic Sans MS" pitchFamily="66" charset="0"/>
            </a:rPr>
          </a:br>
          <a:r>
            <a:rPr lang="de-DE" sz="1400" b="1" kern="1200" dirty="0" smtClean="0">
              <a:latin typeface="Comic Sans MS" pitchFamily="66" charset="0"/>
            </a:rPr>
            <a:t>Tanz</a:t>
          </a:r>
          <a:br>
            <a:rPr lang="de-DE" sz="1400" b="1" kern="1200" dirty="0" smtClean="0">
              <a:latin typeface="Comic Sans MS" pitchFamily="66" charset="0"/>
            </a:rPr>
          </a:br>
          <a:r>
            <a:rPr lang="de-DE" sz="2000" b="0" kern="1200" dirty="0" smtClean="0">
              <a:latin typeface="Comic Sans MS" pitchFamily="66" charset="0"/>
              <a:sym typeface="Webdings"/>
            </a:rPr>
            <a:t></a:t>
          </a:r>
          <a:endParaRPr lang="de-DE" sz="1400" b="0" kern="1200" dirty="0">
            <a:latin typeface="Comic Sans MS" pitchFamily="66" charset="0"/>
          </a:endParaRPr>
        </a:p>
      </dsp:txBody>
      <dsp:txXfrm>
        <a:off x="1671354" y="663245"/>
        <a:ext cx="768647" cy="76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DC7DF-1135-4134-9137-26512E59419C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B90AD-8110-45AB-8C2F-439D267F6E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2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*Anmerkung Doro: Beginn</a:t>
            </a:r>
            <a:r>
              <a:rPr lang="de-DE" baseline="0" dirty="0" smtClean="0"/>
              <a:t> der Betreuungszeit ist nach der 4. Stunde! Habe es dreist angepasst…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*Betr.-Angebot</a:t>
            </a:r>
            <a:r>
              <a:rPr lang="de-DE" baseline="0" dirty="0" smtClean="0"/>
              <a:t> = 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90AD-8110-45AB-8C2F-439D267F6E3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03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*Siehe Folien 6-8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90AD-8110-45AB-8C2F-439D267F6E3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56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*Anmerkung Doro: </a:t>
            </a:r>
            <a:r>
              <a:rPr lang="de-DE" dirty="0" err="1" smtClean="0"/>
              <a:t>Ags</a:t>
            </a:r>
            <a:r>
              <a:rPr lang="de-DE" dirty="0" smtClean="0"/>
              <a:t> durch: </a:t>
            </a:r>
            <a:r>
              <a:rPr lang="de-DE" dirty="0" err="1" smtClean="0"/>
              <a:t>Ags</a:t>
            </a:r>
            <a:r>
              <a:rPr lang="de-DE" dirty="0" smtClean="0"/>
              <a:t> und ANGEBOTE </a:t>
            </a:r>
            <a:r>
              <a:rPr lang="de-DE" smtClean="0"/>
              <a:t>oder nur durch </a:t>
            </a:r>
            <a:r>
              <a:rPr lang="de-DE" dirty="0" smtClean="0"/>
              <a:t>ANGEBOTE ersetzen?</a:t>
            </a:r>
            <a:br>
              <a:rPr lang="de-DE" dirty="0" smtClean="0"/>
            </a:br>
            <a:r>
              <a:rPr lang="de-DE" dirty="0" smtClean="0"/>
              <a:t>*Betr.-Angebot</a:t>
            </a:r>
            <a:r>
              <a:rPr lang="de-DE" baseline="0" dirty="0" smtClean="0"/>
              <a:t> = BA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90AD-8110-45AB-8C2F-439D267F6E3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10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AGs,</a:t>
            </a:r>
            <a:r>
              <a:rPr lang="de-DE" baseline="0" dirty="0" smtClean="0"/>
              <a:t> Angebote: Habe versucht diese in ein Bild zu packen… ??? (Doro)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90AD-8110-45AB-8C2F-439D267F6E3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82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0DB3-D187-459F-AEB2-43AD86DA2D98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417B-73C6-4B08-810A-728AC9B41D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412776"/>
            <a:ext cx="5868144" cy="1728192"/>
          </a:xfrm>
        </p:spPr>
        <p:txBody>
          <a:bodyPr/>
          <a:lstStyle/>
          <a:p>
            <a:r>
              <a:rPr lang="de-DE" b="1" dirty="0" err="1" smtClean="0">
                <a:solidFill>
                  <a:srgbClr val="92D050"/>
                </a:solidFill>
                <a:latin typeface="Comic Sans MS" pitchFamily="66" charset="0"/>
              </a:rPr>
              <a:t>G</a:t>
            </a:r>
            <a:r>
              <a:rPr lang="de-DE" b="1" dirty="0" err="1" smtClean="0">
                <a:solidFill>
                  <a:srgbClr val="33CC33"/>
                </a:solidFill>
                <a:latin typeface="Comic Sans MS" pitchFamily="66" charset="0"/>
              </a:rPr>
              <a:t>a</a:t>
            </a:r>
            <a:r>
              <a:rPr lang="de-DE" b="1" dirty="0" err="1" smtClean="0">
                <a:solidFill>
                  <a:schemeClr val="tx2"/>
                </a:solidFill>
                <a:latin typeface="Comic Sans MS" pitchFamily="66" charset="0"/>
              </a:rPr>
              <a:t>n</a:t>
            </a:r>
            <a:r>
              <a:rPr lang="de-DE" b="1" dirty="0" err="1" smtClean="0">
                <a:solidFill>
                  <a:srgbClr val="33CC33"/>
                </a:solidFill>
                <a:latin typeface="Comic Sans MS" pitchFamily="66" charset="0"/>
              </a:rPr>
              <a:t>z</a:t>
            </a:r>
            <a:r>
              <a:rPr lang="de-DE" b="1" dirty="0" err="1" smtClean="0">
                <a:solidFill>
                  <a:schemeClr val="tx2"/>
                </a:solidFill>
                <a:latin typeface="Comic Sans MS" pitchFamily="66" charset="0"/>
              </a:rPr>
              <a:t>ta</a:t>
            </a:r>
            <a:r>
              <a:rPr lang="de-DE" b="1" dirty="0" err="1" smtClean="0">
                <a:solidFill>
                  <a:srgbClr val="33CC33"/>
                </a:solidFill>
                <a:latin typeface="Comic Sans MS" pitchFamily="66" charset="0"/>
              </a:rPr>
              <a:t>g</a:t>
            </a:r>
            <a:r>
              <a:rPr lang="de-DE" b="1" dirty="0" smtClean="0">
                <a:latin typeface="Comic Sans MS" pitchFamily="66" charset="0"/>
              </a:rPr>
              <a:t> </a:t>
            </a:r>
            <a:r>
              <a:rPr lang="de-DE" b="1" dirty="0" smtClean="0">
                <a:solidFill>
                  <a:schemeClr val="tx2"/>
                </a:solidFill>
                <a:latin typeface="Comic Sans MS" pitchFamily="66" charset="0"/>
              </a:rPr>
              <a:t>a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n</a:t>
            </a:r>
            <a:r>
              <a:rPr lang="de-DE" b="1" dirty="0" smtClean="0">
                <a:latin typeface="Comic Sans MS" pitchFamily="66" charset="0"/>
              </a:rPr>
              <a:t> </a:t>
            </a:r>
            <a:r>
              <a:rPr lang="de-DE" b="1" dirty="0" smtClean="0">
                <a:solidFill>
                  <a:schemeClr val="tx2"/>
                </a:solidFill>
                <a:latin typeface="Comic Sans MS" pitchFamily="66" charset="0"/>
              </a:rPr>
              <a:t>d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e</a:t>
            </a:r>
            <a:r>
              <a:rPr lang="de-DE" b="1" dirty="0" smtClean="0">
                <a:solidFill>
                  <a:schemeClr val="tx2"/>
                </a:solidFill>
                <a:latin typeface="Comic Sans MS" pitchFamily="66" charset="0"/>
              </a:rPr>
              <a:t>r 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6" name="Picture 2" descr="Waldschul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2520280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941168"/>
            <a:ext cx="2520280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012160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Stand 22.03.2018</a:t>
            </a:r>
            <a:endParaRPr lang="de-DE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Sonne 6"/>
          <p:cNvSpPr/>
          <p:nvPr/>
        </p:nvSpPr>
        <p:spPr>
          <a:xfrm>
            <a:off x="5796136" y="0"/>
            <a:ext cx="3096344" cy="2880320"/>
          </a:xfrm>
          <a:prstGeom prst="sun">
            <a:avLst/>
          </a:prstGeom>
          <a:solidFill>
            <a:schemeClr val="tx2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6699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76056" y="4293096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 smtClean="0">
                <a:solidFill>
                  <a:srgbClr val="92D050"/>
                </a:solidFill>
                <a:latin typeface="Comic Sans MS" pitchFamily="66" charset="0"/>
              </a:rPr>
              <a:t>für das Schuljahr    	2018/19</a:t>
            </a:r>
            <a:endParaRPr lang="de-DE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D625A4-189D-4513-AE92-1A6BEF5A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IN </a:t>
            </a:r>
            <a:r>
              <a:rPr lang="de-DE" sz="3200" b="1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dividuelle</a:t>
            </a:r>
            <a:r>
              <a:rPr lang="de-DE" sz="3200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SE</a:t>
            </a:r>
            <a:r>
              <a:rPr lang="de-DE" sz="3200" b="1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lbständige</a:t>
            </a:r>
            <a:r>
              <a:rPr lang="de-DE" sz="3200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L </a:t>
            </a:r>
            <a:r>
              <a:rPr lang="de-DE" sz="3200" b="1" dirty="0" err="1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ern</a:t>
            </a:r>
            <a:r>
              <a:rPr lang="de-DE" sz="3200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ZEIT</a:t>
            </a:r>
            <a:endParaRPr lang="de-DE" sz="3200" dirty="0">
              <a:solidFill>
                <a:srgbClr val="33CC3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2485CD-01DC-477E-99F1-A0F21CFA2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Lern- und Übungsangebote in festgelegten Aufgabengebieten („Inseln“)</a:t>
            </a:r>
            <a:endParaRPr lang="de-DE" sz="2700" b="1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selbständiges Arbeiten</a:t>
            </a:r>
            <a:endParaRPr lang="de-DE" sz="2700" b="1" dirty="0">
              <a:effectLst/>
              <a:latin typeface="Comic Sans MS" pitchFamily="66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individuelle Übungsschwerpunkte (Fördern und Fordern)</a:t>
            </a:r>
            <a:endParaRPr lang="de-DE" sz="2700" b="1" dirty="0">
              <a:effectLst/>
              <a:latin typeface="Comic Sans MS" pitchFamily="66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teilweise Vorgaben </a:t>
            </a:r>
            <a:endParaRPr lang="de-DE" sz="2700" b="1" dirty="0">
              <a:effectLst/>
              <a:latin typeface="Comic Sans MS" pitchFamily="66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individuelle Freiräume</a:t>
            </a:r>
            <a:endParaRPr lang="de-DE" sz="2700" b="1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Förderunterricht integriert (Deutsch, Mathematik, DAZ)</a:t>
            </a:r>
            <a:endParaRPr lang="de-DE" sz="2700" b="1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700" b="1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Arbeit in Kleingruppen zu den Förderschwerpunkten</a:t>
            </a:r>
            <a:endParaRPr lang="de-DE" sz="2700" b="1" dirty="0">
              <a:effectLst/>
              <a:latin typeface="Comic Sans MS" pitchFamily="66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94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5F97C3-EDC9-48C0-B34C-0BFC2E93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IN </a:t>
            </a:r>
            <a:r>
              <a:rPr lang="de-DE" sz="3200" b="1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dividuelle</a:t>
            </a:r>
            <a:r>
              <a:rPr lang="de-DE" sz="3200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SE </a:t>
            </a:r>
            <a:r>
              <a:rPr lang="de-DE" sz="3200" b="1" dirty="0" err="1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lbständige</a:t>
            </a:r>
            <a:r>
              <a:rPr lang="de-DE" sz="3200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de-DE" sz="3200" b="1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ern</a:t>
            </a:r>
            <a:r>
              <a:rPr lang="de-DE" sz="3200" dirty="0"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33CC33"/>
                </a:solidFill>
                <a:latin typeface="Papyrus" panose="03070502060502030205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ZEIT</a:t>
            </a:r>
            <a:endParaRPr lang="de-DE" sz="3200" dirty="0">
              <a:solidFill>
                <a:srgbClr val="33CC3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8FE6275-2CE2-4749-BCE8-8F18F9164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de-DE" sz="3200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Zeit zum selbständigen Üben und Lernen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de-DE" sz="3200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 k</a:t>
            </a: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eine klassischen Hausaufgaben mehr</a:t>
            </a:r>
            <a:endParaRPr lang="de-DE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de-DE" sz="3200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3200" baseline="-25000" dirty="0">
                <a:latin typeface="Comic Sans MS" pitchFamily="66" charset="0"/>
                <a:ea typeface="FangSong" panose="02010609060101010101" pitchFamily="49" charset="-122"/>
                <a:cs typeface="Times New Roman" panose="02020603050405020304" pitchFamily="18" charset="0"/>
              </a:rPr>
              <a:t>Zusammenarbeit in festen Jahrgangsteams</a:t>
            </a:r>
            <a:endParaRPr lang="de-DE" sz="3200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e-DE" sz="3200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2 Lehrer + 2 pädagogische Fachkräfte</a:t>
            </a:r>
            <a:endParaRPr lang="de-DE" dirty="0">
              <a:effectLst/>
              <a:latin typeface="Comic Sans MS" pitchFamily="66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		</a:t>
            </a: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baseline="-25000" dirty="0">
                <a:latin typeface="Comic Sans MS" pitchFamily="66" charset="0"/>
                <a:ea typeface="FangSong" panose="02010609060101010101" pitchFamily="49" charset="-122"/>
                <a:cs typeface="Arial" panose="020B0604020202020204" pitchFamily="34" charset="0"/>
              </a:rPr>
              <a:t>klassenübergreifend </a:t>
            </a:r>
            <a:endParaRPr lang="de-DE" dirty="0">
              <a:effectLst/>
              <a:latin typeface="Comic Sans MS" pitchFamily="66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676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39752" y="332656"/>
          <a:ext cx="4337664" cy="61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7334640" imgH="10481040" progId="AcroExch.Document.DC">
                  <p:embed/>
                </p:oleObj>
              </mc:Choice>
              <mc:Fallback>
                <p:oleObj name="Acrobat Document" r:id="rId3" imgW="7334640" imgH="1048104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32656"/>
                        <a:ext cx="4337664" cy="618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67744" y="260648"/>
          <a:ext cx="4496112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7334640" imgH="10481040" progId="AcroExch.Document.DC">
                  <p:embed/>
                </p:oleObj>
              </mc:Choice>
              <mc:Fallback>
                <p:oleObj name="Acrobat Document" r:id="rId3" imgW="7334640" imgH="1048104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0648"/>
                        <a:ext cx="4496112" cy="640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ta\Desktop\INSEL-ZE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73886" cy="5696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7693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11760" y="332656"/>
          <a:ext cx="4395515" cy="626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3" imgW="7334640" imgH="10481040" progId="AcroExch.Document.DC">
                  <p:embed/>
                </p:oleObj>
              </mc:Choice>
              <mc:Fallback>
                <p:oleObj name="Acrobat Document" r:id="rId3" imgW="7334640" imgH="1048104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32656"/>
                        <a:ext cx="4395515" cy="6265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3568" y="443935"/>
            <a:ext cx="79208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470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de-DE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SCHULORDNUNG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de-DE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de-DE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Unsere Regeln: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verhalte mich freundlich und hilfsbereit gegenüber anderen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begrüße alle Erwachsenen und meine Mitschüler.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sage </a:t>
            </a:r>
            <a:r>
              <a:rPr kumimoji="0" lang="de-DE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danke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de-DE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bitte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und </a:t>
            </a:r>
            <a:r>
              <a:rPr kumimoji="0" lang="de-DE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Entschuldigung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biete anderen meine Hilfe an.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nehme besondere Rücksicht auf Jüngere.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helfe mit, dass alle im Unterricht gut lernen können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komme pünktlich zum Unterricht.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sorge dafür, dass meine Hausaufgaben und Arbeitsmaterialien vollständig und in Ordnung sind.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bin leise und lasse die anderen in Ruhe arbeiten.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höre zu und warte ab, bis ich an der Reihe bin.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 löse  Streit  mit  Worten und  verletze  niemanden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sage, was mich stört.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helfe mit eine Lösung zu finden.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halte mich an die STOPP-Regel.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Wenn wir keine Lösung finden, kann ich mich an einen Streitschlichter oder eine Lehrkraft wenden.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gehe mit meinen eigenen Sachen, mit den Sachen von anderen und mit dem Eigentum der Schule sorgfältig um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frage, wenn ich etwas von anderen benutzen möchte.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Benutzte Gegenstände bringe ich zurück an ihren Platz.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In den Pausen gehe ich auf den Schulhof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In den Klassenräumen und Fluren bewege ich mich langsam und rücksichtsvoll.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4800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Ich halte mich an die Regeln des Schülerrats.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latin typeface="Comic Sans MS" pitchFamily="66" charset="0"/>
              </a:rPr>
              <a:t>AG- Angebote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1187624" y="1340768"/>
          <a:ext cx="68407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4433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latin typeface="Comic Sans MS" pitchFamily="66" charset="0"/>
              </a:rPr>
              <a:t>-Wochenstruktur</a:t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/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>- Betreuungsangebot </a:t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/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>- </a:t>
            </a:r>
            <a:r>
              <a:rPr lang="de-DE" sz="2800" b="1" dirty="0" err="1" smtClean="0">
                <a:latin typeface="Comic Sans MS" pitchFamily="66" charset="0"/>
              </a:rPr>
              <a:t>Rhythmisierung</a:t>
            </a:r>
            <a:r>
              <a:rPr lang="de-DE" sz="2800" b="1" dirty="0" smtClean="0">
                <a:latin typeface="Comic Sans MS" pitchFamily="66" charset="0"/>
              </a:rPr>
              <a:t> des Ganztagsangebotes </a:t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/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>- INSELZEIT</a:t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/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>- Eulenmappe</a:t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/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>- AG – Angebote</a:t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/>
            </a:r>
            <a:br>
              <a:rPr lang="de-DE" sz="2800" b="1" dirty="0" smtClean="0">
                <a:latin typeface="Comic Sans MS" pitchFamily="66" charset="0"/>
              </a:rPr>
            </a:br>
            <a:r>
              <a:rPr lang="de-DE" sz="2800" b="1" dirty="0" smtClean="0">
                <a:latin typeface="Comic Sans MS" pitchFamily="66" charset="0"/>
              </a:rPr>
              <a:t>- Zeit für Fragen</a:t>
            </a:r>
            <a:br>
              <a:rPr lang="de-DE" sz="2800" b="1" dirty="0" smtClean="0">
                <a:latin typeface="Comic Sans MS" pitchFamily="66" charset="0"/>
              </a:rPr>
            </a:br>
            <a:endParaRPr lang="de-DE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Comic Sans MS" pitchFamily="66" charset="0"/>
              </a:rPr>
              <a:t>Zeit für Fragen…… </a:t>
            </a:r>
            <a:endParaRPr lang="de-DE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656183"/>
          </a:xfrm>
        </p:spPr>
        <p:txBody>
          <a:bodyPr/>
          <a:lstStyle/>
          <a:p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V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i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e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l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e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n</a:t>
            </a:r>
            <a:r>
              <a:rPr lang="de-DE" b="1" dirty="0" smtClean="0">
                <a:latin typeface="Comic Sans MS" pitchFamily="66" charset="0"/>
              </a:rPr>
              <a:t> 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D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a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n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k</a:t>
            </a:r>
            <a:r>
              <a:rPr lang="de-DE" b="1" dirty="0" smtClean="0">
                <a:latin typeface="Comic Sans MS" pitchFamily="66" charset="0"/>
              </a:rPr>
              <a:t> 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f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ü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r</a:t>
            </a:r>
            <a:r>
              <a:rPr lang="de-DE" b="1" dirty="0" smtClean="0">
                <a:latin typeface="Comic Sans MS" pitchFamily="66" charset="0"/>
              </a:rPr>
              <a:t> 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I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h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r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e</a:t>
            </a:r>
            <a:r>
              <a:rPr lang="de-DE" b="1" dirty="0" smtClean="0">
                <a:latin typeface="Comic Sans MS" pitchFamily="66" charset="0"/>
              </a:rPr>
              <a:t> 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A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u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f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m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e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r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k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s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a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m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k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e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i</a:t>
            </a:r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t</a:t>
            </a:r>
            <a:r>
              <a:rPr lang="de-DE" b="1" dirty="0" smtClean="0">
                <a:solidFill>
                  <a:srgbClr val="92D050"/>
                </a:solidFill>
                <a:latin typeface="Comic Sans MS" pitchFamily="66" charset="0"/>
              </a:rPr>
              <a:t>! </a:t>
            </a:r>
            <a:endParaRPr lang="de-DE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4" name="Picture 2" descr="Waldschul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2520280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373216"/>
            <a:ext cx="2520280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32139"/>
              </p:ext>
            </p:extLst>
          </p:nvPr>
        </p:nvGraphicFramePr>
        <p:xfrm>
          <a:off x="179513" y="1027626"/>
          <a:ext cx="8784974" cy="5830374"/>
        </p:xfrm>
        <a:graphic>
          <a:graphicData uri="http://schemas.openxmlformats.org/drawingml/2006/table">
            <a:tbl>
              <a:tblPr firstRow="1" firstCol="1" bandRow="1"/>
              <a:tblGrid>
                <a:gridCol w="651626"/>
                <a:gridCol w="812842"/>
                <a:gridCol w="813458"/>
                <a:gridCol w="813458"/>
                <a:gridCol w="869056"/>
                <a:gridCol w="757860"/>
                <a:gridCol w="898324"/>
                <a:gridCol w="727976"/>
                <a:gridCol w="856200"/>
                <a:gridCol w="770716"/>
                <a:gridCol w="81345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Std. 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r>
                        <a:rPr lang="de-DE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Betreuungs-angebot</a:t>
                      </a:r>
                      <a: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0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100" b="0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inkl</a:t>
                      </a:r>
                      <a:r>
                        <a:rPr lang="de-DE" sz="1100" b="0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</a:t>
                      </a:r>
                      <a:r>
                        <a:rPr lang="de-DE" sz="1100" b="0" i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b="0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</a:t>
                      </a: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INSELZEIT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INSELZEIT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INSELZEIT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r>
                        <a:rPr lang="de-DE" sz="12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Betreuungs-angebot</a:t>
                      </a:r>
                      <a:r>
                        <a:rPr lang="de-DE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0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(inkl. Essen)</a:t>
                      </a:r>
                      <a:endParaRPr lang="de-DE" sz="1100" b="0" i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</a:t>
                      </a: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Angebote</a:t>
                      </a:r>
                      <a:endParaRPr lang="de-DE" sz="11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</a:t>
                      </a: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Angebote</a:t>
                      </a:r>
                      <a:endParaRPr lang="de-DE" sz="11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</a:t>
                      </a: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Angebote</a:t>
                      </a:r>
                      <a:endParaRPr lang="de-DE" sz="11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96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- 16:30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</a:t>
                      </a:r>
                      <a: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8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Comic Sans MS" pitchFamily="66" charset="0"/>
              </a:rPr>
              <a:t>Wochenstruktur</a:t>
            </a:r>
            <a:endParaRPr lang="de-DE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7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Comic Sans MS" pitchFamily="66" charset="0"/>
              </a:rPr>
              <a:t/>
            </a:r>
            <a:br>
              <a:rPr lang="de-DE" b="1" dirty="0" smtClean="0">
                <a:latin typeface="Comic Sans MS" pitchFamily="66" charset="0"/>
              </a:rPr>
            </a:br>
            <a:r>
              <a:rPr lang="de-DE" b="1" dirty="0" smtClean="0">
                <a:latin typeface="Comic Sans MS" pitchFamily="66" charset="0"/>
              </a:rPr>
              <a:t/>
            </a:r>
            <a:br>
              <a:rPr lang="de-DE" b="1" dirty="0" smtClean="0">
                <a:latin typeface="Comic Sans MS" pitchFamily="66" charset="0"/>
              </a:rPr>
            </a:br>
            <a:r>
              <a:rPr lang="de-DE" sz="3100" b="1" dirty="0" smtClean="0">
                <a:solidFill>
                  <a:srgbClr val="FFC000"/>
                </a:solidFill>
                <a:latin typeface="Comic Sans MS" pitchFamily="66" charset="0"/>
              </a:rPr>
              <a:t>Betreuungsangebot Waldschule</a:t>
            </a:r>
            <a:br>
              <a:rPr lang="de-DE" sz="3100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de-DE" b="1" dirty="0" smtClean="0">
                <a:latin typeface="Comic Sans MS" pitchFamily="66" charset="0"/>
              </a:rPr>
              <a:t/>
            </a:r>
            <a:br>
              <a:rPr lang="de-DE" b="1" dirty="0" smtClean="0">
                <a:latin typeface="Comic Sans MS" pitchFamily="66" charset="0"/>
              </a:rPr>
            </a:br>
            <a:endParaRPr lang="de-DE" b="1" dirty="0">
              <a:latin typeface="Comic Sans MS" pitchFamily="66" charset="0"/>
            </a:endParaRPr>
          </a:p>
        </p:txBody>
      </p:sp>
      <p:pic>
        <p:nvPicPr>
          <p:cNvPr id="10" name="Grafik 9" descr="D:\Eltern\Doro\Meine Scans\CCI22072014.jpg"/>
          <p:cNvPicPr/>
          <p:nvPr/>
        </p:nvPicPr>
        <p:blipFill>
          <a:blip r:embed="rId3" cstate="print"/>
          <a:srcRect l="11957" t="6503" r="54440" b="76445"/>
          <a:stretch>
            <a:fillRect/>
          </a:stretch>
        </p:blipFill>
        <p:spPr bwMode="auto">
          <a:xfrm>
            <a:off x="7380312" y="404664"/>
            <a:ext cx="1044000" cy="792000"/>
          </a:xfrm>
          <a:prstGeom prst="round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32500" lnSpcReduction="2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sz="6200" dirty="0" smtClean="0">
                <a:latin typeface="Comic Sans MS" pitchFamily="66" charset="0"/>
              </a:rPr>
              <a:t>Das bleibt:</a:t>
            </a:r>
            <a:br>
              <a:rPr lang="de-DE" sz="6200" dirty="0" smtClean="0">
                <a:latin typeface="Comic Sans MS" pitchFamily="66" charset="0"/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latin typeface="Comic Sans MS" pitchFamily="66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de-DE" sz="1600" dirty="0" smtClean="0">
              <a:latin typeface="Comic Sans MS" pitchFamily="66" charset="0"/>
            </a:endParaRPr>
          </a:p>
          <a:p>
            <a:pPr>
              <a:buFont typeface="Wingdings"/>
              <a:buChar char="ü"/>
            </a:pPr>
            <a:r>
              <a:rPr lang="de-DE" sz="1400" b="1" dirty="0" smtClean="0">
                <a:latin typeface="Comic Sans MS" pitchFamily="66" charset="0"/>
                <a:sym typeface="Wingdings"/>
              </a:rPr>
              <a:t>Verlässlichkeit</a:t>
            </a:r>
            <a:r>
              <a:rPr lang="de-DE" sz="1500" dirty="0" smtClean="0">
                <a:latin typeface="Comic Sans MS" pitchFamily="66" charset="0"/>
                <a:sym typeface="Wingdings"/>
              </a:rPr>
              <a:t/>
            </a:r>
            <a:br>
              <a:rPr lang="de-DE" sz="1500" dirty="0" smtClean="0">
                <a:latin typeface="Comic Sans MS" pitchFamily="66" charset="0"/>
                <a:sym typeface="Wingdings"/>
              </a:rPr>
            </a:br>
            <a:r>
              <a:rPr lang="de-DE" sz="1400" dirty="0" smtClean="0">
                <a:latin typeface="Comic Sans MS" pitchFamily="66" charset="0"/>
                <a:sym typeface="Wingdings 3"/>
              </a:rPr>
              <a:t> </a:t>
            </a:r>
            <a:r>
              <a:rPr lang="de-DE" sz="1400" dirty="0" smtClean="0">
                <a:latin typeface="Comic Sans MS" pitchFamily="66" charset="0"/>
                <a:sym typeface="Wingdings"/>
              </a:rPr>
              <a:t>Betreuung nach Unterrichtsende an allen Schulöffnungstagen</a:t>
            </a:r>
          </a:p>
          <a:p>
            <a:pPr>
              <a:buNone/>
            </a:pPr>
            <a:endParaRPr lang="de-DE" sz="1400" dirty="0" smtClean="0">
              <a:latin typeface="Comic Sans MS" pitchFamily="66" charset="0"/>
              <a:sym typeface="Wingdings"/>
            </a:endParaRPr>
          </a:p>
          <a:p>
            <a:pPr>
              <a:buFont typeface="Wingdings" pitchFamily="2" charset="2"/>
              <a:buChar char="ü"/>
            </a:pPr>
            <a:r>
              <a:rPr lang="de-DE" sz="1400" dirty="0" smtClean="0">
                <a:latin typeface="Comic Sans MS" pitchFamily="66" charset="0"/>
                <a:sym typeface="Wingdings"/>
              </a:rPr>
              <a:t>Im Rahmen des ganzheitlichen Konzepts</a:t>
            </a:r>
            <a:br>
              <a:rPr lang="de-DE" sz="1400" dirty="0" smtClean="0">
                <a:latin typeface="Comic Sans MS" pitchFamily="66" charset="0"/>
                <a:sym typeface="Wingdings"/>
              </a:rPr>
            </a:br>
            <a:r>
              <a:rPr lang="de-DE" sz="1400" dirty="0" smtClean="0">
                <a:latin typeface="Comic Sans MS" pitchFamily="66" charset="0"/>
                <a:sym typeface="Wingdings 3"/>
              </a:rPr>
              <a:t> werden Ihre Kinder von päd. Fachkräften  begleitet, unterstützt und betreut</a:t>
            </a:r>
          </a:p>
          <a:p>
            <a:pPr>
              <a:buNone/>
            </a:pPr>
            <a:endParaRPr lang="de-DE" sz="1400" dirty="0" smtClean="0">
              <a:latin typeface="Comic Sans MS" pitchFamily="66" charset="0"/>
              <a:sym typeface="Wingdings 3"/>
            </a:endParaRPr>
          </a:p>
          <a:p>
            <a:pPr>
              <a:buFont typeface="Wingdings" pitchFamily="2" charset="2"/>
              <a:buChar char="ü"/>
            </a:pPr>
            <a:r>
              <a:rPr lang="de-DE" sz="1400" dirty="0" smtClean="0">
                <a:latin typeface="Comic Sans MS" pitchFamily="66" charset="0"/>
                <a:sym typeface="Wingdings 3"/>
              </a:rPr>
              <a:t>Atmosphäre zum Wohlfühlen und  Entfalten</a:t>
            </a:r>
          </a:p>
          <a:p>
            <a:pPr>
              <a:buNone/>
            </a:pPr>
            <a:endParaRPr lang="de-DE" sz="1400" dirty="0" smtClean="0">
              <a:latin typeface="Comic Sans MS" pitchFamily="66" charset="0"/>
              <a:sym typeface="Wingdings 3"/>
            </a:endParaRPr>
          </a:p>
          <a:p>
            <a:pPr>
              <a:buFont typeface="Wingdings" pitchFamily="2" charset="2"/>
              <a:buChar char="ü"/>
            </a:pPr>
            <a:r>
              <a:rPr lang="de-DE" sz="1400" dirty="0" smtClean="0">
                <a:latin typeface="Comic Sans MS" pitchFamily="66" charset="0"/>
                <a:sym typeface="Wingdings 3"/>
              </a:rPr>
              <a:t> soziale Werte und Beziehungen leben</a:t>
            </a:r>
            <a:r>
              <a:rPr lang="de-DE" sz="1400" dirty="0" smtClean="0">
                <a:latin typeface="Comic Sans MS" pitchFamily="66" charset="0"/>
                <a:sym typeface="Wingdings"/>
              </a:rPr>
              <a:t/>
            </a:r>
            <a:br>
              <a:rPr lang="de-DE" sz="1400" dirty="0" smtClean="0">
                <a:latin typeface="Comic Sans MS" pitchFamily="66" charset="0"/>
                <a:sym typeface="Wingdings"/>
              </a:rPr>
            </a:br>
            <a:r>
              <a:rPr lang="de-DE" dirty="0" smtClean="0">
                <a:latin typeface="Comic Sans MS" pitchFamily="66" charset="0"/>
                <a:sym typeface="Wingdings"/>
              </a:rPr>
              <a:t/>
            </a:r>
            <a:br>
              <a:rPr lang="de-DE" dirty="0" smtClean="0">
                <a:latin typeface="Comic Sans MS" pitchFamily="66" charset="0"/>
                <a:sym typeface="Wingdings"/>
              </a:rPr>
            </a:b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de-DE" sz="2000" dirty="0" smtClean="0">
                <a:latin typeface="Comic Sans MS" pitchFamily="66" charset="0"/>
              </a:rPr>
              <a:t>Neu: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 anchor="t">
            <a:normAutofit fontScale="40000" lnSpcReduction="20000"/>
          </a:bodyPr>
          <a:lstStyle/>
          <a:p>
            <a:pPr algn="ctr">
              <a:buNone/>
            </a:pPr>
            <a:endParaRPr lang="de-DE" sz="1800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de-DE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3400" dirty="0" smtClean="0">
                <a:latin typeface="Comic Sans MS" pitchFamily="66" charset="0"/>
              </a:rPr>
              <a:t>Größere </a:t>
            </a:r>
            <a:r>
              <a:rPr lang="de-DE" sz="3400" b="1" dirty="0" smtClean="0">
                <a:latin typeface="Comic Sans MS" pitchFamily="66" charset="0"/>
              </a:rPr>
              <a:t>Vernetzung von Betreuung und Schule</a:t>
            </a:r>
          </a:p>
          <a:p>
            <a:pPr>
              <a:buNone/>
            </a:pPr>
            <a:r>
              <a:rPr lang="de-DE" sz="3400" b="1" dirty="0" smtClean="0">
                <a:latin typeface="Comic Sans MS" pitchFamily="66" charset="0"/>
                <a:sym typeface="Wingdings 3"/>
              </a:rPr>
              <a:t>	</a:t>
            </a:r>
            <a:r>
              <a:rPr lang="de-DE" sz="3400" dirty="0" smtClean="0">
                <a:latin typeface="Comic Sans MS" pitchFamily="66" charset="0"/>
                <a:sym typeface="Wingdings 3"/>
              </a:rPr>
              <a:t> e</a:t>
            </a:r>
            <a:r>
              <a:rPr lang="de-DE" sz="3400" dirty="0" smtClean="0">
                <a:latin typeface="Comic Sans MS" pitchFamily="66" charset="0"/>
              </a:rPr>
              <a:t>nge Zusammenarbeit in Jahrgangsteams </a:t>
            </a:r>
            <a:br>
              <a:rPr lang="de-DE" sz="3400" dirty="0" smtClean="0">
                <a:latin typeface="Comic Sans MS" pitchFamily="66" charset="0"/>
              </a:rPr>
            </a:br>
            <a:r>
              <a:rPr lang="de-DE" sz="3400" dirty="0" smtClean="0">
                <a:latin typeface="Comic Sans MS" pitchFamily="66" charset="0"/>
                <a:sym typeface="Wingdings 3"/>
              </a:rPr>
              <a:t> </a:t>
            </a:r>
            <a:r>
              <a:rPr lang="de-DE" sz="3400" dirty="0" smtClean="0">
                <a:latin typeface="Comic Sans MS" pitchFamily="66" charset="0"/>
              </a:rPr>
              <a:t> gemeinsame Ausgestaltung der </a:t>
            </a:r>
            <a:r>
              <a:rPr lang="de-DE" sz="3800" dirty="0" smtClean="0">
                <a:latin typeface="Comic Sans MS" pitchFamily="66" charset="0"/>
              </a:rPr>
              <a:t>Ganztagsangebote</a:t>
            </a:r>
          </a:p>
          <a:p>
            <a:pPr>
              <a:buNone/>
            </a:pPr>
            <a:endParaRPr lang="de-DE" sz="3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3400" dirty="0" smtClean="0">
                <a:latin typeface="Comic Sans MS" pitchFamily="66" charset="0"/>
                <a:sym typeface="Wingdings 3"/>
              </a:rPr>
              <a:t> </a:t>
            </a:r>
            <a:r>
              <a:rPr lang="de-DE" sz="3400" dirty="0" smtClean="0">
                <a:latin typeface="Comic Sans MS" pitchFamily="66" charset="0"/>
              </a:rPr>
              <a:t>14:00 BA verabschiedet sich</a:t>
            </a:r>
          </a:p>
          <a:p>
            <a:pPr>
              <a:buFont typeface="Wingdings" pitchFamily="2" charset="2"/>
              <a:buChar char="ü"/>
            </a:pPr>
            <a:endParaRPr lang="de-DE" sz="3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3400" b="1" dirty="0" smtClean="0">
                <a:latin typeface="Comic Sans MS" pitchFamily="66" charset="0"/>
              </a:rPr>
              <a:t>Erweiterung</a:t>
            </a:r>
            <a:r>
              <a:rPr lang="de-DE" sz="3400" dirty="0" smtClean="0">
                <a:latin typeface="Comic Sans MS" pitchFamily="66" charset="0"/>
              </a:rPr>
              <a:t> des </a:t>
            </a:r>
            <a:r>
              <a:rPr lang="de-DE" sz="3400" b="1" dirty="0" smtClean="0">
                <a:latin typeface="Comic Sans MS" pitchFamily="66" charset="0"/>
              </a:rPr>
              <a:t>Betreuungsangebotes</a:t>
            </a:r>
            <a:r>
              <a:rPr lang="de-DE" sz="3400" dirty="0" smtClean="0">
                <a:latin typeface="Comic Sans MS" pitchFamily="66" charset="0"/>
              </a:rPr>
              <a:t/>
            </a:r>
            <a:br>
              <a:rPr lang="de-DE" sz="3400" dirty="0" smtClean="0">
                <a:latin typeface="Comic Sans MS" pitchFamily="66" charset="0"/>
              </a:rPr>
            </a:br>
            <a:r>
              <a:rPr lang="de-DE" sz="3400" dirty="0" smtClean="0">
                <a:latin typeface="Comic Sans MS" pitchFamily="66" charset="0"/>
                <a:sym typeface="Wingdings 3"/>
              </a:rPr>
              <a:t> neue, zeitliche Option bis </a:t>
            </a:r>
            <a:r>
              <a:rPr lang="de-DE" sz="3400" b="1" dirty="0" smtClean="0">
                <a:latin typeface="Comic Sans MS" pitchFamily="66" charset="0"/>
                <a:sym typeface="Wingdings 3"/>
              </a:rPr>
              <a:t>15:00 Uhr</a:t>
            </a:r>
          </a:p>
          <a:p>
            <a:pPr>
              <a:buFont typeface="Wingdings" pitchFamily="2" charset="2"/>
              <a:buChar char="ü"/>
            </a:pPr>
            <a:endParaRPr lang="de-DE" sz="3400" dirty="0" smtClean="0">
              <a:latin typeface="Comic Sans MS" pitchFamily="66" charset="0"/>
              <a:sym typeface="Wingdings 3"/>
            </a:endParaRPr>
          </a:p>
          <a:p>
            <a:pPr>
              <a:buFont typeface="Wingdings" pitchFamily="2" charset="2"/>
              <a:buChar char="ü"/>
            </a:pPr>
            <a:endParaRPr lang="de-DE" sz="3400" dirty="0" smtClean="0">
              <a:latin typeface="Comic Sans MS" pitchFamily="66" charset="0"/>
              <a:sym typeface="Wingdings 3"/>
            </a:endParaRPr>
          </a:p>
          <a:p>
            <a:pPr algn="ctr">
              <a:buFont typeface="Wingdings" pitchFamily="2" charset="2"/>
              <a:buChar char="ü"/>
            </a:pPr>
            <a:endParaRPr lang="de-DE" sz="3400" dirty="0" smtClean="0">
              <a:latin typeface="Comic Sans MS" pitchFamily="66" charset="0"/>
              <a:sym typeface="Wingdings 3"/>
            </a:endParaRPr>
          </a:p>
          <a:p>
            <a:pPr algn="ctr">
              <a:buFont typeface="Wingdings" pitchFamily="2" charset="2"/>
              <a:buChar char="ü"/>
            </a:pPr>
            <a:endParaRPr lang="de-DE" sz="3400" dirty="0" smtClean="0">
              <a:latin typeface="Comic Sans MS" pitchFamily="66" charset="0"/>
              <a:sym typeface="Wingdings 3"/>
            </a:endParaRPr>
          </a:p>
          <a:p>
            <a:pPr algn="ctr">
              <a:buNone/>
            </a:pPr>
            <a:r>
              <a:rPr lang="de-DE" sz="4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itchFamily="66" charset="0"/>
                <a:sym typeface="Wingdings 3"/>
              </a:rPr>
              <a:t>„Die Ampel steht auf Grün“!</a:t>
            </a:r>
            <a:endParaRPr lang="de-DE" sz="3500" dirty="0" smtClean="0">
              <a:solidFill>
                <a:schemeClr val="bg2">
                  <a:lumMod val="50000"/>
                  <a:lumOff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de-DE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32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04212"/>
              </p:ext>
            </p:extLst>
          </p:nvPr>
        </p:nvGraphicFramePr>
        <p:xfrm>
          <a:off x="179512" y="980728"/>
          <a:ext cx="8784974" cy="5804403"/>
        </p:xfrm>
        <a:graphic>
          <a:graphicData uri="http://schemas.openxmlformats.org/drawingml/2006/table">
            <a:tbl>
              <a:tblPr firstRow="1" firstCol="1" bandRow="1"/>
              <a:tblGrid>
                <a:gridCol w="651626"/>
                <a:gridCol w="812842"/>
                <a:gridCol w="813458"/>
                <a:gridCol w="813458"/>
                <a:gridCol w="869056"/>
                <a:gridCol w="757860"/>
                <a:gridCol w="898324"/>
                <a:gridCol w="727976"/>
                <a:gridCol w="856200"/>
                <a:gridCol w="770716"/>
                <a:gridCol w="81345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Std. 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(inkl.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Essen)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(inkl.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Essen)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i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96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- 16:30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</a:t>
                      </a: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8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Comic Sans MS" pitchFamily="66" charset="0"/>
              </a:rPr>
              <a:t>Wochenstruktur</a:t>
            </a:r>
            <a:endParaRPr lang="de-DE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18098"/>
              </p:ext>
            </p:extLst>
          </p:nvPr>
        </p:nvGraphicFramePr>
        <p:xfrm>
          <a:off x="179512" y="980728"/>
          <a:ext cx="8784972" cy="5804403"/>
        </p:xfrm>
        <a:graphic>
          <a:graphicData uri="http://schemas.openxmlformats.org/drawingml/2006/table">
            <a:tbl>
              <a:tblPr firstRow="1" firstCol="1" bandRow="1"/>
              <a:tblGrid>
                <a:gridCol w="596401"/>
                <a:gridCol w="743954"/>
                <a:gridCol w="744518"/>
                <a:gridCol w="744518"/>
                <a:gridCol w="744518"/>
                <a:gridCol w="744518"/>
                <a:gridCol w="756287"/>
                <a:gridCol w="732186"/>
                <a:gridCol w="744518"/>
                <a:gridCol w="744518"/>
                <a:gridCol w="744518"/>
                <a:gridCol w="74451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</a:t>
                      </a:r>
                      <a:endParaRPr lang="de-DE" sz="1400" b="1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Std. 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(inkl.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Essen)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INSEL-ZEIT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inkl.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Essen)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i="0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31,00 €</a:t>
                      </a:r>
                      <a:endParaRPr lang="de-DE" sz="1200" b="1" i="1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+ 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0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</a:t>
                      </a:r>
                      <a:br>
                        <a:rPr lang="de-DE" sz="10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</a:t>
                      </a:r>
                      <a:b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</a:t>
                      </a:r>
                      <a:b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96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- 16:30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8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Comic Sans MS" pitchFamily="66" charset="0"/>
              </a:rPr>
              <a:t>Ganztagsangebot</a:t>
            </a:r>
            <a:endParaRPr lang="de-DE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17763"/>
              </p:ext>
            </p:extLst>
          </p:nvPr>
        </p:nvGraphicFramePr>
        <p:xfrm>
          <a:off x="179512" y="840292"/>
          <a:ext cx="8784972" cy="5887720"/>
        </p:xfrm>
        <a:graphic>
          <a:graphicData uri="http://schemas.openxmlformats.org/drawingml/2006/table">
            <a:tbl>
              <a:tblPr firstRow="1" firstCol="1" bandRow="1"/>
              <a:tblGrid>
                <a:gridCol w="596401"/>
                <a:gridCol w="743954"/>
                <a:gridCol w="744518"/>
                <a:gridCol w="744518"/>
                <a:gridCol w="744518"/>
                <a:gridCol w="744518"/>
                <a:gridCol w="756287"/>
                <a:gridCol w="732186"/>
                <a:gridCol w="744518"/>
                <a:gridCol w="744518"/>
                <a:gridCol w="744518"/>
                <a:gridCol w="744518"/>
              </a:tblGrid>
              <a:tr h="644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72,00 €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Std. 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de-DE" sz="1100" b="1" i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inkl</a:t>
                      </a:r>
                      <a:r>
                        <a:rPr lang="de-DE" sz="1100" b="1" i="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100" b="1" i="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</a:t>
                      </a:r>
                      <a:r>
                        <a:rPr lang="de-DE" sz="1100" b="1" i="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100" b="1" i="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de-DE" sz="14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i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[inkl</a:t>
                      </a: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4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Essen]</a:t>
                      </a:r>
                      <a:endParaRPr lang="de-DE" sz="1100" b="1" i="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52,00 €</a:t>
                      </a:r>
                      <a:endParaRPr lang="de-DE" sz="1100" b="1" i="1" kern="12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 +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Teil-</a:t>
                      </a:r>
                      <a:b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1" kern="1200" dirty="0" err="1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nahme</a:t>
                      </a: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20,00 €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27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- 16:30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Betr.-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Angebot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8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Comic Sans MS" pitchFamily="66" charset="0"/>
              </a:rPr>
              <a:t>Option A: Ergänzendes BA 15:00 Uhr</a:t>
            </a:r>
            <a:endParaRPr lang="de-DE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16851"/>
              </p:ext>
            </p:extLst>
          </p:nvPr>
        </p:nvGraphicFramePr>
        <p:xfrm>
          <a:off x="179512" y="980728"/>
          <a:ext cx="8784972" cy="5848987"/>
        </p:xfrm>
        <a:graphic>
          <a:graphicData uri="http://schemas.openxmlformats.org/drawingml/2006/table">
            <a:tbl>
              <a:tblPr firstRow="1" firstCol="1" bandRow="1"/>
              <a:tblGrid>
                <a:gridCol w="596401"/>
                <a:gridCol w="743954"/>
                <a:gridCol w="744518"/>
                <a:gridCol w="744518"/>
                <a:gridCol w="744518"/>
                <a:gridCol w="744518"/>
                <a:gridCol w="756287"/>
                <a:gridCol w="732186"/>
                <a:gridCol w="744518"/>
                <a:gridCol w="744518"/>
                <a:gridCol w="744518"/>
                <a:gridCol w="74451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110,50 €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Std. 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Kern -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Std.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Unter-</a:t>
                      </a:r>
                      <a:r>
                        <a:rPr lang="de-DE" sz="11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Std.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Ganztag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de-DE" sz="12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inkl.</a:t>
                      </a:r>
                      <a:r>
                        <a:rPr lang="de-DE" sz="1200" b="1" i="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</a:t>
                      </a:r>
                      <a:r>
                        <a:rPr lang="de-DE" sz="12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2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    + </a:t>
                      </a:r>
                      <a:endParaRPr lang="de-DE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INSEL-</a:t>
                      </a:r>
                      <a:r>
                        <a:rPr lang="de-DE" sz="11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ZEIT</a:t>
                      </a:r>
                      <a:endParaRPr lang="de-DE" sz="1100" b="1" baseline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de-DE" sz="12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inkl. Essen</a:t>
                      </a:r>
                      <a:r>
                        <a:rPr lang="de-DE" sz="12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2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52,00 €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- 15:00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</a:t>
                      </a: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</a:t>
                      </a: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</a:t>
                      </a: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- </a:t>
                      </a:r>
                      <a:br>
                        <a:rPr lang="de-DE" sz="11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gebote</a:t>
                      </a:r>
                      <a:endParaRPr lang="de-DE" sz="1100" b="1" i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1" kern="1200" dirty="0" smtClean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Teil-</a:t>
                      </a:r>
                      <a:b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1" kern="1200" dirty="0" err="1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nahme</a:t>
                      </a: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96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- 16:30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i="1" kern="1200" dirty="0" smtClean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1" kern="12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58,50 €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8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Comic Sans MS" pitchFamily="66" charset="0"/>
              </a:rPr>
              <a:t>Option B: Ergänzendes BA 16:30 Uhr</a:t>
            </a:r>
            <a:endParaRPr lang="de-DE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41660"/>
              </p:ext>
            </p:extLst>
          </p:nvPr>
        </p:nvGraphicFramePr>
        <p:xfrm>
          <a:off x="323528" y="1196753"/>
          <a:ext cx="8496945" cy="5328594"/>
        </p:xfrm>
        <a:graphic>
          <a:graphicData uri="http://schemas.openxmlformats.org/drawingml/2006/table">
            <a:tbl>
              <a:tblPr/>
              <a:tblGrid>
                <a:gridCol w="1415861"/>
                <a:gridCol w="1415861"/>
                <a:gridCol w="1415861"/>
                <a:gridCol w="1416454"/>
                <a:gridCol w="1416454"/>
                <a:gridCol w="1416454"/>
              </a:tblGrid>
              <a:tr h="256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Calibri"/>
                          <a:ea typeface="Calibri"/>
                          <a:cs typeface="Times New Roman"/>
                        </a:rPr>
                        <a:t>Klasse 1</a:t>
                      </a:r>
                      <a:endParaRPr lang="de-DE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Calibri"/>
                          <a:ea typeface="Calibri"/>
                          <a:cs typeface="Times New Roman"/>
                        </a:rPr>
                        <a:t>Klasse 2</a:t>
                      </a:r>
                      <a:endParaRPr lang="de-DE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Calibri"/>
                          <a:ea typeface="Calibri"/>
                          <a:cs typeface="Times New Roman"/>
                        </a:rPr>
                        <a:t>Klasse 3</a:t>
                      </a:r>
                      <a:endParaRPr lang="de-DE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Calibri"/>
                          <a:ea typeface="Calibri"/>
                          <a:cs typeface="Times New Roman"/>
                        </a:rPr>
                        <a:t>Klasse 4</a:t>
                      </a:r>
                      <a:endParaRPr lang="de-DE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11.40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Pause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Pause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11.40 – 11.45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11.45 – 11.50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Essen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11.50 – 11.55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Spielen und Entspannung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Stunde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(Planungsziel: Sport/ Musik /Kunst)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Stunde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(Planungsziel: Sport/ Musik /Kunst)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11.55 – 12.00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12.00 – 12.05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12.05 – 12.10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12.10 – 12.15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12.15 – 12.20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Spielen und Entspannung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Essen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12.20 – 12.25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12.25 – 12.30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12.30 – 12.35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12.35 – 12.40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Pause </a:t>
                      </a:r>
                      <a:r>
                        <a:rPr lang="de-DE" sz="9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(10 Min.)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12.40 – 12.45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12.45</a:t>
                      </a: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12.50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INSELZEIT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INSELZEIT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Essen</a:t>
                      </a:r>
                      <a:endParaRPr lang="de-DE" sz="700" b="1" baseline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INSELZEIT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12.50 – 12.55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12.55 – 13.00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13.00 – 13.05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13.05 – 13.10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13.10 – 13.15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13.15</a:t>
                      </a: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13.20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INSELZEIT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13.20 – 13.25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13.25 – 13.30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13.30</a:t>
                      </a: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13.35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Spielen und Entspannung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Spielen und Entspannung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Essen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13.35 – 13.40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13.40 – 13.45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13.45 – 13.50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13.50 – 13.55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7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13.55 – 14.00</a:t>
                      </a: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14.00 – 15.00</a:t>
                      </a:r>
                      <a:endParaRPr lang="de-DE" sz="7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AGs  +  Angebote </a:t>
                      </a:r>
                      <a:r>
                        <a:rPr lang="de-DE" sz="800" b="1" baseline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(Kernzeit: 14.05 - 14.50)</a:t>
                      </a:r>
                      <a:endParaRPr lang="de-DE" sz="700" b="1" baseline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42" marR="45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Zeitstruktur für Dienstag, Mittwoch, Donnerstag </a:t>
            </a:r>
            <a:br>
              <a:rPr lang="de-DE" sz="2400" b="1" dirty="0" smtClean="0">
                <a:latin typeface="Comic Sans MS" pitchFamily="66" charset="0"/>
              </a:rPr>
            </a:br>
            <a:r>
              <a:rPr lang="de-DE" sz="1800" b="1" dirty="0" smtClean="0">
                <a:latin typeface="Comic Sans MS" pitchFamily="66" charset="0"/>
              </a:rPr>
              <a:t>ab 11.35h</a:t>
            </a:r>
            <a:endParaRPr lang="de-DE" sz="1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4">
      <a:dk1>
        <a:srgbClr val="FFFFFF"/>
      </a:dk1>
      <a:lt1>
        <a:srgbClr val="FFFFFF"/>
      </a:lt1>
      <a:dk2>
        <a:srgbClr val="00602B"/>
      </a:dk2>
      <a:lt2>
        <a:srgbClr val="92D050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817</Words>
  <Application>Microsoft Office PowerPoint</Application>
  <PresentationFormat>Bildschirmpräsentation (4:3)</PresentationFormat>
  <Paragraphs>704</Paragraphs>
  <Slides>21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FangSong</vt:lpstr>
      <vt:lpstr>Arial</vt:lpstr>
      <vt:lpstr>Calibri</vt:lpstr>
      <vt:lpstr>Comic Sans MS</vt:lpstr>
      <vt:lpstr>Papyrus</vt:lpstr>
      <vt:lpstr>Times New Roman</vt:lpstr>
      <vt:lpstr>Webdings</vt:lpstr>
      <vt:lpstr>Wingdings</vt:lpstr>
      <vt:lpstr>Wingdings 3</vt:lpstr>
      <vt:lpstr>Larissa-Design</vt:lpstr>
      <vt:lpstr>Acrobat Document</vt:lpstr>
      <vt:lpstr>Ganztag an der </vt:lpstr>
      <vt:lpstr>-Wochenstruktur  - Betreuungsangebot   - Rhythmisierung des Ganztagsangebotes   - INSELZEIT  - Eulenmappe  - AG – Angebote  - Zeit für Fragen </vt:lpstr>
      <vt:lpstr>Wochenstruktur</vt:lpstr>
      <vt:lpstr>  Betreuungsangebot Waldschule  </vt:lpstr>
      <vt:lpstr>Wochenstruktur</vt:lpstr>
      <vt:lpstr>Ganztagsangebot</vt:lpstr>
      <vt:lpstr>Option A: Ergänzendes BA 15:00 Uhr</vt:lpstr>
      <vt:lpstr>Option B: Ergänzendes BA 16:30 Uhr</vt:lpstr>
      <vt:lpstr>Zeitstruktur für Dienstag, Mittwoch, Donnerstag  ab 11.35h</vt:lpstr>
      <vt:lpstr>IN dividuelle  SE lbständige  L ern ZEIT</vt:lpstr>
      <vt:lpstr>IN dividuelle  SE lbständige  L ern 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AG- Angebote</vt:lpstr>
      <vt:lpstr>PowerPoint-Präsentation</vt:lpstr>
      <vt:lpstr>Zeit für Fragen…… </vt:lpstr>
      <vt:lpstr>Vielen Dank für Ihre Aufmerksamkeit!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Ganztagsschule an der</dc:title>
  <dc:creator>Uta</dc:creator>
  <cp:lastModifiedBy>Medienzentrum Marburg</cp:lastModifiedBy>
  <cp:revision>45</cp:revision>
  <dcterms:created xsi:type="dcterms:W3CDTF">2018-03-19T15:53:10Z</dcterms:created>
  <dcterms:modified xsi:type="dcterms:W3CDTF">2018-03-22T10:23:25Z</dcterms:modified>
</cp:coreProperties>
</file>